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7"/>
  </p:notesMasterIdLst>
  <p:sldIdLst>
    <p:sldId id="256" r:id="rId2"/>
    <p:sldId id="257" r:id="rId3"/>
    <p:sldId id="266" r:id="rId4"/>
    <p:sldId id="267" r:id="rId5"/>
    <p:sldId id="307" r:id="rId6"/>
    <p:sldId id="269" r:id="rId7"/>
    <p:sldId id="311" r:id="rId8"/>
    <p:sldId id="308" r:id="rId9"/>
    <p:sldId id="271" r:id="rId10"/>
    <p:sldId id="273" r:id="rId11"/>
    <p:sldId id="274" r:id="rId12"/>
    <p:sldId id="303" r:id="rId13"/>
    <p:sldId id="277" r:id="rId14"/>
    <p:sldId id="278" r:id="rId15"/>
    <p:sldId id="280" r:id="rId16"/>
  </p:sldIdLst>
  <p:sldSz cx="9144000" cy="6858000" type="screen4x3"/>
  <p:notesSz cx="6794500" cy="10007600"/>
  <p:defaultTextStyle>
    <a:defPPr>
      <a:defRPr lang="de-DE"/>
    </a:defPPr>
    <a:lvl1pPr marL="0" algn="l" defTabSz="872514" rtl="0" eaLnBrk="1" latinLnBrk="0" hangingPunct="1">
      <a:defRPr sz="1800" kern="1200">
        <a:solidFill>
          <a:schemeClr val="tx1"/>
        </a:solidFill>
        <a:latin typeface="+mn-lt"/>
        <a:ea typeface="+mn-ea"/>
        <a:cs typeface="+mn-cs"/>
      </a:defRPr>
    </a:lvl1pPr>
    <a:lvl2pPr marL="436256" algn="l" defTabSz="872514" rtl="0" eaLnBrk="1" latinLnBrk="0" hangingPunct="1">
      <a:defRPr sz="1800" kern="1200">
        <a:solidFill>
          <a:schemeClr val="tx1"/>
        </a:solidFill>
        <a:latin typeface="+mn-lt"/>
        <a:ea typeface="+mn-ea"/>
        <a:cs typeface="+mn-cs"/>
      </a:defRPr>
    </a:lvl2pPr>
    <a:lvl3pPr marL="872514" algn="l" defTabSz="872514" rtl="0" eaLnBrk="1" latinLnBrk="0" hangingPunct="1">
      <a:defRPr sz="1800" kern="1200">
        <a:solidFill>
          <a:schemeClr val="tx1"/>
        </a:solidFill>
        <a:latin typeface="+mn-lt"/>
        <a:ea typeface="+mn-ea"/>
        <a:cs typeface="+mn-cs"/>
      </a:defRPr>
    </a:lvl3pPr>
    <a:lvl4pPr marL="1308771" algn="l" defTabSz="872514" rtl="0" eaLnBrk="1" latinLnBrk="0" hangingPunct="1">
      <a:defRPr sz="1800" kern="1200">
        <a:solidFill>
          <a:schemeClr val="tx1"/>
        </a:solidFill>
        <a:latin typeface="+mn-lt"/>
        <a:ea typeface="+mn-ea"/>
        <a:cs typeface="+mn-cs"/>
      </a:defRPr>
    </a:lvl4pPr>
    <a:lvl5pPr marL="1745026" algn="l" defTabSz="872514" rtl="0" eaLnBrk="1" latinLnBrk="0" hangingPunct="1">
      <a:defRPr sz="1800" kern="1200">
        <a:solidFill>
          <a:schemeClr val="tx1"/>
        </a:solidFill>
        <a:latin typeface="+mn-lt"/>
        <a:ea typeface="+mn-ea"/>
        <a:cs typeface="+mn-cs"/>
      </a:defRPr>
    </a:lvl5pPr>
    <a:lvl6pPr marL="2181282" algn="l" defTabSz="872514" rtl="0" eaLnBrk="1" latinLnBrk="0" hangingPunct="1">
      <a:defRPr sz="1800" kern="1200">
        <a:solidFill>
          <a:schemeClr val="tx1"/>
        </a:solidFill>
        <a:latin typeface="+mn-lt"/>
        <a:ea typeface="+mn-ea"/>
        <a:cs typeface="+mn-cs"/>
      </a:defRPr>
    </a:lvl6pPr>
    <a:lvl7pPr marL="2617539" algn="l" defTabSz="872514" rtl="0" eaLnBrk="1" latinLnBrk="0" hangingPunct="1">
      <a:defRPr sz="1800" kern="1200">
        <a:solidFill>
          <a:schemeClr val="tx1"/>
        </a:solidFill>
        <a:latin typeface="+mn-lt"/>
        <a:ea typeface="+mn-ea"/>
        <a:cs typeface="+mn-cs"/>
      </a:defRPr>
    </a:lvl7pPr>
    <a:lvl8pPr marL="3053796" algn="l" defTabSz="872514" rtl="0" eaLnBrk="1" latinLnBrk="0" hangingPunct="1">
      <a:defRPr sz="1800" kern="1200">
        <a:solidFill>
          <a:schemeClr val="tx1"/>
        </a:solidFill>
        <a:latin typeface="+mn-lt"/>
        <a:ea typeface="+mn-ea"/>
        <a:cs typeface="+mn-cs"/>
      </a:defRPr>
    </a:lvl8pPr>
    <a:lvl9pPr marL="3490053" algn="l" defTabSz="87251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01">
          <p15:clr>
            <a:srgbClr val="A4A3A4"/>
          </p15:clr>
        </p15:guide>
        <p15:guide id="2" pos="560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8E8D"/>
    <a:srgbClr val="D48F8E"/>
    <a:srgbClr val="A26C6B"/>
    <a:srgbClr val="CD6461"/>
    <a:srgbClr val="CA6563"/>
    <a:srgbClr val="9A4C4A"/>
    <a:srgbClr val="C53834"/>
    <a:srgbClr val="C13A36"/>
    <a:srgbClr val="932A27"/>
    <a:srgbClr val="E2B7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98042" autoAdjust="0"/>
  </p:normalViewPr>
  <p:slideViewPr>
    <p:cSldViewPr>
      <p:cViewPr varScale="1">
        <p:scale>
          <a:sx n="70" d="100"/>
          <a:sy n="70" d="100"/>
        </p:scale>
        <p:origin x="1180" y="60"/>
      </p:cViewPr>
      <p:guideLst>
        <p:guide orient="horz" pos="4201"/>
        <p:guide pos="56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AF8A82-E13D-4E4C-82B4-B68612CACDF3}" type="doc">
      <dgm:prSet loTypeId="urn:microsoft.com/office/officeart/2005/8/layout/cycle2" loCatId="cycle" qsTypeId="urn:microsoft.com/office/officeart/2005/8/quickstyle/simple4" qsCatId="simple" csTypeId="urn:microsoft.com/office/officeart/2005/8/colors/accent2_5" csCatId="accent2" phldr="1"/>
      <dgm:spPr/>
      <dgm:t>
        <a:bodyPr/>
        <a:lstStyle/>
        <a:p>
          <a:endParaRPr lang="de-AT"/>
        </a:p>
      </dgm:t>
    </dgm:pt>
    <dgm:pt modelId="{9381AA7E-6CEB-4315-93D4-A69D20576B29}">
      <dgm:prSet phldrT="[Text]" custT="1"/>
      <dgm:spPr>
        <a:noFill/>
        <a:ln w="28575">
          <a:solidFill>
            <a:srgbClr val="C00000"/>
          </a:solidFill>
        </a:ln>
      </dgm:spPr>
      <dgm:t>
        <a:bodyPr>
          <a:prstTxWarp prst="textButton">
            <a:avLst/>
          </a:prstTxWarp>
        </a:bodyPr>
        <a:lstStyle/>
        <a:p>
          <a:r>
            <a:rPr lang="de-AT" sz="1400" dirty="0" smtClean="0">
              <a:solidFill>
                <a:schemeClr val="tx1">
                  <a:lumMod val="95000"/>
                  <a:lumOff val="5000"/>
                </a:schemeClr>
              </a:solidFill>
              <a:effectLst>
                <a:outerShdw blurRad="63500" sx="102000" sy="102000" algn="ctr" rotWithShape="0">
                  <a:prstClr val="black">
                    <a:alpha val="40000"/>
                  </a:prstClr>
                </a:outerShdw>
              </a:effectLst>
            </a:rPr>
            <a:t>KOMPETENZ</a:t>
          </a:r>
          <a:endParaRPr lang="de-AT" sz="1400" dirty="0">
            <a:solidFill>
              <a:schemeClr val="tx1">
                <a:lumMod val="95000"/>
                <a:lumOff val="5000"/>
              </a:schemeClr>
            </a:solidFill>
            <a:effectLst>
              <a:outerShdw blurRad="63500" sx="102000" sy="102000" algn="ctr" rotWithShape="0">
                <a:prstClr val="black">
                  <a:alpha val="40000"/>
                </a:prstClr>
              </a:outerShdw>
            </a:effectLst>
          </a:endParaRPr>
        </a:p>
      </dgm:t>
    </dgm:pt>
    <dgm:pt modelId="{0429C466-F7B8-499F-9F0B-CF56C86BEE37}" type="parTrans" cxnId="{D25E2675-C58E-4BAD-AF12-CC0DADA6C852}">
      <dgm:prSet/>
      <dgm:spPr/>
      <dgm:t>
        <a:bodyPr/>
        <a:lstStyle/>
        <a:p>
          <a:endParaRPr lang="de-AT"/>
        </a:p>
      </dgm:t>
    </dgm:pt>
    <dgm:pt modelId="{8515FF84-A9FE-44A0-8EAC-C74FB1285C22}" type="sibTrans" cxnId="{D25E2675-C58E-4BAD-AF12-CC0DADA6C852}">
      <dgm:prSet/>
      <dgm:spPr>
        <a:gradFill rotWithShape="0">
          <a:gsLst>
            <a:gs pos="0">
              <a:srgbClr val="932A27"/>
            </a:gs>
            <a:gs pos="80000">
              <a:srgbClr val="C13A36"/>
            </a:gs>
            <a:gs pos="100000">
              <a:srgbClr val="C53834"/>
            </a:gs>
          </a:gsLst>
        </a:gradFill>
      </dgm:spPr>
      <dgm:t>
        <a:bodyPr/>
        <a:lstStyle/>
        <a:p>
          <a:endParaRPr lang="de-AT"/>
        </a:p>
      </dgm:t>
    </dgm:pt>
    <dgm:pt modelId="{5A4A5481-3958-4404-AD31-6D1B0CEA6C09}">
      <dgm:prSet phldrT="[Text]" custT="1"/>
      <dgm:spPr>
        <a:noFill/>
        <a:ln w="28575">
          <a:solidFill>
            <a:srgbClr val="C00000"/>
          </a:solidFill>
        </a:ln>
      </dgm:spPr>
      <dgm:t>
        <a:bodyPr>
          <a:prstTxWarp prst="textButton">
            <a:avLst/>
          </a:prstTxWarp>
        </a:bodyPr>
        <a:lstStyle/>
        <a:p>
          <a:r>
            <a:rPr lang="de-AT" sz="2000" dirty="0" smtClean="0">
              <a:solidFill>
                <a:schemeClr val="tx1">
                  <a:lumMod val="95000"/>
                  <a:lumOff val="5000"/>
                </a:schemeClr>
              </a:solidFill>
              <a:effectLst>
                <a:outerShdw blurRad="63500" sx="102000" sy="102000" algn="ctr" rotWithShape="0">
                  <a:prstClr val="black">
                    <a:alpha val="40000"/>
                  </a:prstClr>
                </a:outerShdw>
              </a:effectLst>
            </a:rPr>
            <a:t>WISSEN / INNOVATION</a:t>
          </a:r>
          <a:endParaRPr lang="de-AT" sz="2000" dirty="0">
            <a:solidFill>
              <a:schemeClr val="tx1">
                <a:lumMod val="95000"/>
                <a:lumOff val="5000"/>
              </a:schemeClr>
            </a:solidFill>
            <a:effectLst>
              <a:outerShdw blurRad="63500" sx="102000" sy="102000" algn="ctr" rotWithShape="0">
                <a:prstClr val="black">
                  <a:alpha val="40000"/>
                </a:prstClr>
              </a:outerShdw>
            </a:effectLst>
          </a:endParaRPr>
        </a:p>
      </dgm:t>
    </dgm:pt>
    <dgm:pt modelId="{EA320DBE-A383-411F-925D-2962EE7BDAD5}" type="parTrans" cxnId="{328F5CD8-8CC0-4B33-8A03-DC77C542B545}">
      <dgm:prSet/>
      <dgm:spPr/>
      <dgm:t>
        <a:bodyPr/>
        <a:lstStyle/>
        <a:p>
          <a:endParaRPr lang="de-AT"/>
        </a:p>
      </dgm:t>
    </dgm:pt>
    <dgm:pt modelId="{083BDBAA-36A4-486C-982F-A9B8FD1DB2FE}" type="sibTrans" cxnId="{328F5CD8-8CC0-4B33-8A03-DC77C542B545}">
      <dgm:prSet/>
      <dgm:spPr>
        <a:gradFill rotWithShape="0">
          <a:gsLst>
            <a:gs pos="0">
              <a:srgbClr val="9A4C4A"/>
            </a:gs>
            <a:gs pos="80000">
              <a:srgbClr val="CA6563"/>
            </a:gs>
            <a:gs pos="100000">
              <a:srgbClr val="CD6461"/>
            </a:gs>
          </a:gsLst>
        </a:gradFill>
      </dgm:spPr>
      <dgm:t>
        <a:bodyPr/>
        <a:lstStyle/>
        <a:p>
          <a:endParaRPr lang="de-AT"/>
        </a:p>
      </dgm:t>
    </dgm:pt>
    <dgm:pt modelId="{9FB56F34-7591-48CC-8058-EC200E3CB7CE}">
      <dgm:prSet phldrT="[Text]" custT="1"/>
      <dgm:spPr>
        <a:noFill/>
        <a:ln w="28575">
          <a:solidFill>
            <a:srgbClr val="C00000"/>
          </a:solidFill>
        </a:ln>
      </dgm:spPr>
      <dgm:t>
        <a:bodyPr>
          <a:prstTxWarp prst="textButton">
            <a:avLst/>
          </a:prstTxWarp>
        </a:bodyPr>
        <a:lstStyle/>
        <a:p>
          <a:r>
            <a:rPr lang="de-AT" sz="2000" dirty="0" smtClean="0">
              <a:solidFill>
                <a:schemeClr val="tx1">
                  <a:lumMod val="95000"/>
                  <a:lumOff val="5000"/>
                </a:schemeClr>
              </a:solidFill>
              <a:effectLst>
                <a:outerShdw blurRad="63500" sx="102000" sy="102000" algn="ctr" rotWithShape="0">
                  <a:prstClr val="black">
                    <a:alpha val="40000"/>
                  </a:prstClr>
                </a:outerShdw>
              </a:effectLst>
            </a:rPr>
            <a:t>FORSCHERNETZWERK</a:t>
          </a:r>
          <a:endParaRPr lang="de-AT" sz="2000" dirty="0">
            <a:solidFill>
              <a:schemeClr val="tx1">
                <a:lumMod val="95000"/>
                <a:lumOff val="5000"/>
              </a:schemeClr>
            </a:solidFill>
            <a:effectLst>
              <a:outerShdw blurRad="63500" sx="102000" sy="102000" algn="ctr" rotWithShape="0">
                <a:prstClr val="black">
                  <a:alpha val="40000"/>
                </a:prstClr>
              </a:outerShdw>
            </a:effectLst>
          </a:endParaRPr>
        </a:p>
      </dgm:t>
    </dgm:pt>
    <dgm:pt modelId="{68B66B00-99E4-43FC-8B77-30D21ABA7705}" type="parTrans" cxnId="{A170B828-28D6-4A3E-B8B6-627B102152C1}">
      <dgm:prSet/>
      <dgm:spPr/>
      <dgm:t>
        <a:bodyPr/>
        <a:lstStyle/>
        <a:p>
          <a:endParaRPr lang="de-AT"/>
        </a:p>
      </dgm:t>
    </dgm:pt>
    <dgm:pt modelId="{0E323796-8503-4D2F-B475-AACCF35E91A4}" type="sibTrans" cxnId="{A170B828-28D6-4A3E-B8B6-627B102152C1}">
      <dgm:prSet/>
      <dgm:spPr>
        <a:gradFill rotWithShape="0">
          <a:gsLst>
            <a:gs pos="0">
              <a:srgbClr val="A26C6B"/>
            </a:gs>
            <a:gs pos="80000">
              <a:srgbClr val="D48F8E"/>
            </a:gs>
            <a:gs pos="100000">
              <a:srgbClr val="D78E8D"/>
            </a:gs>
          </a:gsLst>
        </a:gradFill>
      </dgm:spPr>
      <dgm:t>
        <a:bodyPr/>
        <a:lstStyle/>
        <a:p>
          <a:endParaRPr lang="de-AT"/>
        </a:p>
      </dgm:t>
    </dgm:pt>
    <dgm:pt modelId="{939E2CC0-EDA2-458C-8466-679E8D0A8116}">
      <dgm:prSet phldrT="[Text]" custT="1"/>
      <dgm:spPr>
        <a:noFill/>
        <a:ln w="28575">
          <a:solidFill>
            <a:srgbClr val="C00000"/>
          </a:solidFill>
        </a:ln>
      </dgm:spPr>
      <dgm:t>
        <a:bodyPr>
          <a:prstTxWarp prst="textButton">
            <a:avLst/>
          </a:prstTxWarp>
        </a:bodyPr>
        <a:lstStyle/>
        <a:p>
          <a:r>
            <a:rPr lang="de-AT" sz="1400" dirty="0" smtClean="0">
              <a:solidFill>
                <a:schemeClr val="tx1">
                  <a:lumMod val="95000"/>
                  <a:lumOff val="5000"/>
                </a:schemeClr>
              </a:solidFill>
              <a:effectLst>
                <a:outerShdw blurRad="63500" sx="102000" sy="102000" algn="ctr" rotWithShape="0">
                  <a:prstClr val="black">
                    <a:alpha val="40000"/>
                  </a:prstClr>
                </a:outerShdw>
              </a:effectLst>
            </a:rPr>
            <a:t>SERVICE</a:t>
          </a:r>
          <a:endParaRPr lang="de-AT" sz="1400" dirty="0">
            <a:solidFill>
              <a:schemeClr val="tx1">
                <a:lumMod val="95000"/>
                <a:lumOff val="5000"/>
              </a:schemeClr>
            </a:solidFill>
            <a:effectLst>
              <a:outerShdw blurRad="63500" sx="102000" sy="102000" algn="ctr" rotWithShape="0">
                <a:prstClr val="black">
                  <a:alpha val="40000"/>
                </a:prstClr>
              </a:outerShdw>
            </a:effectLst>
          </a:endParaRPr>
        </a:p>
      </dgm:t>
    </dgm:pt>
    <dgm:pt modelId="{116F9F00-4AB6-4FF6-A921-8859C2583735}" type="parTrans" cxnId="{525D7969-0E30-4319-877F-843D9B89B9E7}">
      <dgm:prSet/>
      <dgm:spPr/>
      <dgm:t>
        <a:bodyPr/>
        <a:lstStyle/>
        <a:p>
          <a:endParaRPr lang="de-AT"/>
        </a:p>
      </dgm:t>
    </dgm:pt>
    <dgm:pt modelId="{143AE7C3-5B1E-4CE1-A8E2-68C8074203D2}" type="sibTrans" cxnId="{525D7969-0E30-4319-877F-843D9B89B9E7}">
      <dgm:prSet/>
      <dgm:spPr>
        <a:gradFill rotWithShape="0">
          <a:gsLst>
            <a:gs pos="0">
              <a:srgbClr val="AB8C8B"/>
            </a:gs>
            <a:gs pos="80000">
              <a:srgbClr val="E0B7B7"/>
            </a:gs>
            <a:gs pos="100000">
              <a:srgbClr val="E2B7B7"/>
            </a:gs>
          </a:gsLst>
        </a:gradFill>
      </dgm:spPr>
      <dgm:t>
        <a:bodyPr/>
        <a:lstStyle/>
        <a:p>
          <a:endParaRPr lang="de-AT"/>
        </a:p>
      </dgm:t>
    </dgm:pt>
    <dgm:pt modelId="{32484B91-2361-4C7C-BAA1-7C5551B3FFB2}" type="pres">
      <dgm:prSet presAssocID="{28AF8A82-E13D-4E4C-82B4-B68612CACDF3}" presName="cycle" presStyleCnt="0">
        <dgm:presLayoutVars>
          <dgm:dir/>
          <dgm:resizeHandles val="exact"/>
        </dgm:presLayoutVars>
      </dgm:prSet>
      <dgm:spPr/>
      <dgm:t>
        <a:bodyPr/>
        <a:lstStyle/>
        <a:p>
          <a:endParaRPr lang="de-AT"/>
        </a:p>
      </dgm:t>
    </dgm:pt>
    <dgm:pt modelId="{4811700E-2E9B-499D-BD1C-237D4A308D78}" type="pres">
      <dgm:prSet presAssocID="{9381AA7E-6CEB-4315-93D4-A69D20576B29}" presName="node" presStyleLbl="node1" presStyleIdx="0" presStyleCnt="4" custScaleX="76769" custScaleY="76769" custRadScaleRad="104233">
        <dgm:presLayoutVars>
          <dgm:bulletEnabled val="1"/>
        </dgm:presLayoutVars>
      </dgm:prSet>
      <dgm:spPr/>
      <dgm:t>
        <a:bodyPr/>
        <a:lstStyle/>
        <a:p>
          <a:endParaRPr lang="de-AT"/>
        </a:p>
      </dgm:t>
    </dgm:pt>
    <dgm:pt modelId="{A461CB6B-DFBC-487F-84A9-0C6158F8BC46}" type="pres">
      <dgm:prSet presAssocID="{8515FF84-A9FE-44A0-8EAC-C74FB1285C22}" presName="sibTrans" presStyleLbl="sibTrans2D1" presStyleIdx="0" presStyleCnt="4"/>
      <dgm:spPr/>
      <dgm:t>
        <a:bodyPr/>
        <a:lstStyle/>
        <a:p>
          <a:endParaRPr lang="de-AT"/>
        </a:p>
      </dgm:t>
    </dgm:pt>
    <dgm:pt modelId="{A6CB87CE-2406-4F9D-A148-7DEC4DD86D46}" type="pres">
      <dgm:prSet presAssocID="{8515FF84-A9FE-44A0-8EAC-C74FB1285C22}" presName="connectorText" presStyleLbl="sibTrans2D1" presStyleIdx="0" presStyleCnt="4"/>
      <dgm:spPr/>
      <dgm:t>
        <a:bodyPr/>
        <a:lstStyle/>
        <a:p>
          <a:endParaRPr lang="de-AT"/>
        </a:p>
      </dgm:t>
    </dgm:pt>
    <dgm:pt modelId="{A0661718-70D1-4266-A464-085AB9654882}" type="pres">
      <dgm:prSet presAssocID="{5A4A5481-3958-4404-AD31-6D1B0CEA6C09}" presName="node" presStyleLbl="node1" presStyleIdx="1" presStyleCnt="4" custScaleX="76769" custScaleY="76769" custRadScaleRad="125418">
        <dgm:presLayoutVars>
          <dgm:bulletEnabled val="1"/>
        </dgm:presLayoutVars>
      </dgm:prSet>
      <dgm:spPr/>
      <dgm:t>
        <a:bodyPr/>
        <a:lstStyle/>
        <a:p>
          <a:endParaRPr lang="de-AT"/>
        </a:p>
      </dgm:t>
    </dgm:pt>
    <dgm:pt modelId="{930C98B6-A740-487B-93B5-EB1D3C63A661}" type="pres">
      <dgm:prSet presAssocID="{083BDBAA-36A4-486C-982F-A9B8FD1DB2FE}" presName="sibTrans" presStyleLbl="sibTrans2D1" presStyleIdx="1" presStyleCnt="4"/>
      <dgm:spPr/>
      <dgm:t>
        <a:bodyPr/>
        <a:lstStyle/>
        <a:p>
          <a:endParaRPr lang="de-AT"/>
        </a:p>
      </dgm:t>
    </dgm:pt>
    <dgm:pt modelId="{C22CE94F-DE95-4C50-8C15-EAA891DF9F98}" type="pres">
      <dgm:prSet presAssocID="{083BDBAA-36A4-486C-982F-A9B8FD1DB2FE}" presName="connectorText" presStyleLbl="sibTrans2D1" presStyleIdx="1" presStyleCnt="4"/>
      <dgm:spPr/>
      <dgm:t>
        <a:bodyPr/>
        <a:lstStyle/>
        <a:p>
          <a:endParaRPr lang="de-AT"/>
        </a:p>
      </dgm:t>
    </dgm:pt>
    <dgm:pt modelId="{0648CF5A-C1BF-4AE8-9515-2E2D4D50CF8C}" type="pres">
      <dgm:prSet presAssocID="{9FB56F34-7591-48CC-8058-EC200E3CB7CE}" presName="node" presStyleLbl="node1" presStyleIdx="2" presStyleCnt="4" custScaleX="76769" custScaleY="76769" custRadScaleRad="106147">
        <dgm:presLayoutVars>
          <dgm:bulletEnabled val="1"/>
        </dgm:presLayoutVars>
      </dgm:prSet>
      <dgm:spPr/>
      <dgm:t>
        <a:bodyPr/>
        <a:lstStyle/>
        <a:p>
          <a:endParaRPr lang="de-AT"/>
        </a:p>
      </dgm:t>
    </dgm:pt>
    <dgm:pt modelId="{C469A4F3-9F8A-4117-9EE4-353ABCEEB0E6}" type="pres">
      <dgm:prSet presAssocID="{0E323796-8503-4D2F-B475-AACCF35E91A4}" presName="sibTrans" presStyleLbl="sibTrans2D1" presStyleIdx="2" presStyleCnt="4"/>
      <dgm:spPr/>
      <dgm:t>
        <a:bodyPr/>
        <a:lstStyle/>
        <a:p>
          <a:endParaRPr lang="de-AT"/>
        </a:p>
      </dgm:t>
    </dgm:pt>
    <dgm:pt modelId="{5B971539-4CE3-4743-A95A-7DEAEF3AE381}" type="pres">
      <dgm:prSet presAssocID="{0E323796-8503-4D2F-B475-AACCF35E91A4}" presName="connectorText" presStyleLbl="sibTrans2D1" presStyleIdx="2" presStyleCnt="4"/>
      <dgm:spPr/>
      <dgm:t>
        <a:bodyPr/>
        <a:lstStyle/>
        <a:p>
          <a:endParaRPr lang="de-AT"/>
        </a:p>
      </dgm:t>
    </dgm:pt>
    <dgm:pt modelId="{AE97882A-F9D7-44DA-B7CD-933FE297B994}" type="pres">
      <dgm:prSet presAssocID="{939E2CC0-EDA2-458C-8466-679E8D0A8116}" presName="node" presStyleLbl="node1" presStyleIdx="3" presStyleCnt="4" custScaleX="76769" custScaleY="76769" custRadScaleRad="123503">
        <dgm:presLayoutVars>
          <dgm:bulletEnabled val="1"/>
        </dgm:presLayoutVars>
      </dgm:prSet>
      <dgm:spPr/>
      <dgm:t>
        <a:bodyPr/>
        <a:lstStyle/>
        <a:p>
          <a:endParaRPr lang="de-AT"/>
        </a:p>
      </dgm:t>
    </dgm:pt>
    <dgm:pt modelId="{358F7E2D-D9D7-4494-9140-2FFF8B6C0D1F}" type="pres">
      <dgm:prSet presAssocID="{143AE7C3-5B1E-4CE1-A8E2-68C8074203D2}" presName="sibTrans" presStyleLbl="sibTrans2D1" presStyleIdx="3" presStyleCnt="4"/>
      <dgm:spPr/>
      <dgm:t>
        <a:bodyPr/>
        <a:lstStyle/>
        <a:p>
          <a:endParaRPr lang="de-AT"/>
        </a:p>
      </dgm:t>
    </dgm:pt>
    <dgm:pt modelId="{79DD7386-C93C-402E-849C-FAD01C7132DD}" type="pres">
      <dgm:prSet presAssocID="{143AE7C3-5B1E-4CE1-A8E2-68C8074203D2}" presName="connectorText" presStyleLbl="sibTrans2D1" presStyleIdx="3" presStyleCnt="4"/>
      <dgm:spPr/>
      <dgm:t>
        <a:bodyPr/>
        <a:lstStyle/>
        <a:p>
          <a:endParaRPr lang="de-AT"/>
        </a:p>
      </dgm:t>
    </dgm:pt>
  </dgm:ptLst>
  <dgm:cxnLst>
    <dgm:cxn modelId="{0A3FC4B4-756B-4ADB-BCCD-30932A1D3D23}" type="presOf" srcId="{28AF8A82-E13D-4E4C-82B4-B68612CACDF3}" destId="{32484B91-2361-4C7C-BAA1-7C5551B3FFB2}" srcOrd="0" destOrd="0" presId="urn:microsoft.com/office/officeart/2005/8/layout/cycle2"/>
    <dgm:cxn modelId="{525D7969-0E30-4319-877F-843D9B89B9E7}" srcId="{28AF8A82-E13D-4E4C-82B4-B68612CACDF3}" destId="{939E2CC0-EDA2-458C-8466-679E8D0A8116}" srcOrd="3" destOrd="0" parTransId="{116F9F00-4AB6-4FF6-A921-8859C2583735}" sibTransId="{143AE7C3-5B1E-4CE1-A8E2-68C8074203D2}"/>
    <dgm:cxn modelId="{15D62D63-0488-4623-A0F2-1D386404E2EC}" type="presOf" srcId="{939E2CC0-EDA2-458C-8466-679E8D0A8116}" destId="{AE97882A-F9D7-44DA-B7CD-933FE297B994}" srcOrd="0" destOrd="0" presId="urn:microsoft.com/office/officeart/2005/8/layout/cycle2"/>
    <dgm:cxn modelId="{FE9C3DCF-735E-41F7-931B-E933CFBA5BFE}" type="presOf" srcId="{8515FF84-A9FE-44A0-8EAC-C74FB1285C22}" destId="{A461CB6B-DFBC-487F-84A9-0C6158F8BC46}" srcOrd="0" destOrd="0" presId="urn:microsoft.com/office/officeart/2005/8/layout/cycle2"/>
    <dgm:cxn modelId="{4D2D77A9-69D2-4960-82CA-BFD9C0069476}" type="presOf" srcId="{143AE7C3-5B1E-4CE1-A8E2-68C8074203D2}" destId="{358F7E2D-D9D7-4494-9140-2FFF8B6C0D1F}" srcOrd="0" destOrd="0" presId="urn:microsoft.com/office/officeart/2005/8/layout/cycle2"/>
    <dgm:cxn modelId="{101CAED4-D64E-4AC3-B8E6-0B33D6D60045}" type="presOf" srcId="{9381AA7E-6CEB-4315-93D4-A69D20576B29}" destId="{4811700E-2E9B-499D-BD1C-237D4A308D78}" srcOrd="0" destOrd="0" presId="urn:microsoft.com/office/officeart/2005/8/layout/cycle2"/>
    <dgm:cxn modelId="{18196813-5FE5-4395-8F5F-B40BBE084E99}" type="presOf" srcId="{8515FF84-A9FE-44A0-8EAC-C74FB1285C22}" destId="{A6CB87CE-2406-4F9D-A148-7DEC4DD86D46}" srcOrd="1" destOrd="0" presId="urn:microsoft.com/office/officeart/2005/8/layout/cycle2"/>
    <dgm:cxn modelId="{0875B066-DA41-4AE4-894F-5BDA67F8169F}" type="presOf" srcId="{0E323796-8503-4D2F-B475-AACCF35E91A4}" destId="{C469A4F3-9F8A-4117-9EE4-353ABCEEB0E6}" srcOrd="0" destOrd="0" presId="urn:microsoft.com/office/officeart/2005/8/layout/cycle2"/>
    <dgm:cxn modelId="{D25E2675-C58E-4BAD-AF12-CC0DADA6C852}" srcId="{28AF8A82-E13D-4E4C-82B4-B68612CACDF3}" destId="{9381AA7E-6CEB-4315-93D4-A69D20576B29}" srcOrd="0" destOrd="0" parTransId="{0429C466-F7B8-499F-9F0B-CF56C86BEE37}" sibTransId="{8515FF84-A9FE-44A0-8EAC-C74FB1285C22}"/>
    <dgm:cxn modelId="{2F6263AA-D301-48CA-962C-A27884A84A38}" type="presOf" srcId="{083BDBAA-36A4-486C-982F-A9B8FD1DB2FE}" destId="{930C98B6-A740-487B-93B5-EB1D3C63A661}" srcOrd="0" destOrd="0" presId="urn:microsoft.com/office/officeart/2005/8/layout/cycle2"/>
    <dgm:cxn modelId="{3E2EE9A4-6298-499A-A5B5-0BBBDE826C49}" type="presOf" srcId="{9FB56F34-7591-48CC-8058-EC200E3CB7CE}" destId="{0648CF5A-C1BF-4AE8-9515-2E2D4D50CF8C}" srcOrd="0" destOrd="0" presId="urn:microsoft.com/office/officeart/2005/8/layout/cycle2"/>
    <dgm:cxn modelId="{328F5CD8-8CC0-4B33-8A03-DC77C542B545}" srcId="{28AF8A82-E13D-4E4C-82B4-B68612CACDF3}" destId="{5A4A5481-3958-4404-AD31-6D1B0CEA6C09}" srcOrd="1" destOrd="0" parTransId="{EA320DBE-A383-411F-925D-2962EE7BDAD5}" sibTransId="{083BDBAA-36A4-486C-982F-A9B8FD1DB2FE}"/>
    <dgm:cxn modelId="{A170B828-28D6-4A3E-B8B6-627B102152C1}" srcId="{28AF8A82-E13D-4E4C-82B4-B68612CACDF3}" destId="{9FB56F34-7591-48CC-8058-EC200E3CB7CE}" srcOrd="2" destOrd="0" parTransId="{68B66B00-99E4-43FC-8B77-30D21ABA7705}" sibTransId="{0E323796-8503-4D2F-B475-AACCF35E91A4}"/>
    <dgm:cxn modelId="{79EF018B-9159-4EA9-9065-C257DD80FB6D}" type="presOf" srcId="{5A4A5481-3958-4404-AD31-6D1B0CEA6C09}" destId="{A0661718-70D1-4266-A464-085AB9654882}" srcOrd="0" destOrd="0" presId="urn:microsoft.com/office/officeart/2005/8/layout/cycle2"/>
    <dgm:cxn modelId="{6CB6CD46-B2F1-4771-A480-7F55897409CB}" type="presOf" srcId="{143AE7C3-5B1E-4CE1-A8E2-68C8074203D2}" destId="{79DD7386-C93C-402E-849C-FAD01C7132DD}" srcOrd="1" destOrd="0" presId="urn:microsoft.com/office/officeart/2005/8/layout/cycle2"/>
    <dgm:cxn modelId="{2B655413-BC65-4E97-9B88-2FD6B8018063}" type="presOf" srcId="{083BDBAA-36A4-486C-982F-A9B8FD1DB2FE}" destId="{C22CE94F-DE95-4C50-8C15-EAA891DF9F98}" srcOrd="1" destOrd="0" presId="urn:microsoft.com/office/officeart/2005/8/layout/cycle2"/>
    <dgm:cxn modelId="{01B2E204-3EB6-4D31-9350-066ED03C68DD}" type="presOf" srcId="{0E323796-8503-4D2F-B475-AACCF35E91A4}" destId="{5B971539-4CE3-4743-A95A-7DEAEF3AE381}" srcOrd="1" destOrd="0" presId="urn:microsoft.com/office/officeart/2005/8/layout/cycle2"/>
    <dgm:cxn modelId="{4582FB5A-1EF0-4AFF-B8D5-D15A3E72D1A8}" type="presParOf" srcId="{32484B91-2361-4C7C-BAA1-7C5551B3FFB2}" destId="{4811700E-2E9B-499D-BD1C-237D4A308D78}" srcOrd="0" destOrd="0" presId="urn:microsoft.com/office/officeart/2005/8/layout/cycle2"/>
    <dgm:cxn modelId="{FBFFAE00-881F-4527-B503-F745CF124C1F}" type="presParOf" srcId="{32484B91-2361-4C7C-BAA1-7C5551B3FFB2}" destId="{A461CB6B-DFBC-487F-84A9-0C6158F8BC46}" srcOrd="1" destOrd="0" presId="urn:microsoft.com/office/officeart/2005/8/layout/cycle2"/>
    <dgm:cxn modelId="{7CED4C05-704D-4366-84EB-CC7994B6E031}" type="presParOf" srcId="{A461CB6B-DFBC-487F-84A9-0C6158F8BC46}" destId="{A6CB87CE-2406-4F9D-A148-7DEC4DD86D46}" srcOrd="0" destOrd="0" presId="urn:microsoft.com/office/officeart/2005/8/layout/cycle2"/>
    <dgm:cxn modelId="{EB7C9B63-38FC-4438-AA65-2E7DA7E7D65A}" type="presParOf" srcId="{32484B91-2361-4C7C-BAA1-7C5551B3FFB2}" destId="{A0661718-70D1-4266-A464-085AB9654882}" srcOrd="2" destOrd="0" presId="urn:microsoft.com/office/officeart/2005/8/layout/cycle2"/>
    <dgm:cxn modelId="{9553C51D-C90E-43C7-81C4-46EA91F22951}" type="presParOf" srcId="{32484B91-2361-4C7C-BAA1-7C5551B3FFB2}" destId="{930C98B6-A740-487B-93B5-EB1D3C63A661}" srcOrd="3" destOrd="0" presId="urn:microsoft.com/office/officeart/2005/8/layout/cycle2"/>
    <dgm:cxn modelId="{6BC18851-EE92-481E-8BED-18ADB61AE8D1}" type="presParOf" srcId="{930C98B6-A740-487B-93B5-EB1D3C63A661}" destId="{C22CE94F-DE95-4C50-8C15-EAA891DF9F98}" srcOrd="0" destOrd="0" presId="urn:microsoft.com/office/officeart/2005/8/layout/cycle2"/>
    <dgm:cxn modelId="{EBC6D077-965B-484D-B366-E140A27FAC31}" type="presParOf" srcId="{32484B91-2361-4C7C-BAA1-7C5551B3FFB2}" destId="{0648CF5A-C1BF-4AE8-9515-2E2D4D50CF8C}" srcOrd="4" destOrd="0" presId="urn:microsoft.com/office/officeart/2005/8/layout/cycle2"/>
    <dgm:cxn modelId="{FF04422E-3035-4DF3-ACDE-276F956F5029}" type="presParOf" srcId="{32484B91-2361-4C7C-BAA1-7C5551B3FFB2}" destId="{C469A4F3-9F8A-4117-9EE4-353ABCEEB0E6}" srcOrd="5" destOrd="0" presId="urn:microsoft.com/office/officeart/2005/8/layout/cycle2"/>
    <dgm:cxn modelId="{B2FECB7E-C392-4763-82D4-2DC7BC034D92}" type="presParOf" srcId="{C469A4F3-9F8A-4117-9EE4-353ABCEEB0E6}" destId="{5B971539-4CE3-4743-A95A-7DEAEF3AE381}" srcOrd="0" destOrd="0" presId="urn:microsoft.com/office/officeart/2005/8/layout/cycle2"/>
    <dgm:cxn modelId="{D1EE8C3D-7A47-406C-8154-43A151A71EC7}" type="presParOf" srcId="{32484B91-2361-4C7C-BAA1-7C5551B3FFB2}" destId="{AE97882A-F9D7-44DA-B7CD-933FE297B994}" srcOrd="6" destOrd="0" presId="urn:microsoft.com/office/officeart/2005/8/layout/cycle2"/>
    <dgm:cxn modelId="{505CE612-E1C3-4632-90B3-336A4A17D189}" type="presParOf" srcId="{32484B91-2361-4C7C-BAA1-7C5551B3FFB2}" destId="{358F7E2D-D9D7-4494-9140-2FFF8B6C0D1F}" srcOrd="7" destOrd="0" presId="urn:microsoft.com/office/officeart/2005/8/layout/cycle2"/>
    <dgm:cxn modelId="{A1A2E5BA-2E2B-4E1C-A75F-541A9A805997}" type="presParOf" srcId="{358F7E2D-D9D7-4494-9140-2FFF8B6C0D1F}" destId="{79DD7386-C93C-402E-849C-FAD01C7132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2"/>
            <a:ext cx="2944283" cy="500380"/>
          </a:xfrm>
          <a:prstGeom prst="rect">
            <a:avLst/>
          </a:prstGeom>
        </p:spPr>
        <p:txBody>
          <a:bodyPr vert="horz" lIns="91698" tIns="45849" rIns="91698" bIns="45849" rtlCol="0"/>
          <a:lstStyle>
            <a:lvl1pPr algn="l">
              <a:defRPr sz="1200"/>
            </a:lvl1pPr>
          </a:lstStyle>
          <a:p>
            <a:endParaRPr lang="de-AT"/>
          </a:p>
        </p:txBody>
      </p:sp>
      <p:sp>
        <p:nvSpPr>
          <p:cNvPr id="3" name="Datumsplatzhalter 2"/>
          <p:cNvSpPr>
            <a:spLocks noGrp="1"/>
          </p:cNvSpPr>
          <p:nvPr>
            <p:ph type="dt" idx="1"/>
          </p:nvPr>
        </p:nvSpPr>
        <p:spPr>
          <a:xfrm>
            <a:off x="3848648" y="2"/>
            <a:ext cx="2944283" cy="500380"/>
          </a:xfrm>
          <a:prstGeom prst="rect">
            <a:avLst/>
          </a:prstGeom>
        </p:spPr>
        <p:txBody>
          <a:bodyPr vert="horz" lIns="91698" tIns="45849" rIns="91698" bIns="45849" rtlCol="0"/>
          <a:lstStyle>
            <a:lvl1pPr algn="r">
              <a:defRPr sz="1200"/>
            </a:lvl1pPr>
          </a:lstStyle>
          <a:p>
            <a:fld id="{1C08B02F-B9FC-4240-AC82-5D6C25D4AF3D}" type="datetimeFigureOut">
              <a:rPr lang="de-AT" smtClean="0"/>
              <a:pPr/>
              <a:t>07.04.2021</a:t>
            </a:fld>
            <a:endParaRPr lang="de-AT"/>
          </a:p>
        </p:txBody>
      </p:sp>
      <p:sp>
        <p:nvSpPr>
          <p:cNvPr id="4" name="Folienbildplatzhalter 3"/>
          <p:cNvSpPr>
            <a:spLocks noGrp="1" noRot="1" noChangeAspect="1"/>
          </p:cNvSpPr>
          <p:nvPr>
            <p:ph type="sldImg" idx="2"/>
          </p:nvPr>
        </p:nvSpPr>
        <p:spPr>
          <a:xfrm>
            <a:off x="895350" y="750888"/>
            <a:ext cx="5003800" cy="3752850"/>
          </a:xfrm>
          <a:prstGeom prst="rect">
            <a:avLst/>
          </a:prstGeom>
          <a:noFill/>
          <a:ln w="12700">
            <a:solidFill>
              <a:prstClr val="black"/>
            </a:solidFill>
          </a:ln>
        </p:spPr>
        <p:txBody>
          <a:bodyPr vert="horz" lIns="91698" tIns="45849" rIns="91698" bIns="45849" rtlCol="0" anchor="ctr"/>
          <a:lstStyle/>
          <a:p>
            <a:endParaRPr lang="de-AT"/>
          </a:p>
        </p:txBody>
      </p:sp>
      <p:sp>
        <p:nvSpPr>
          <p:cNvPr id="5" name="Notizenplatzhalter 4"/>
          <p:cNvSpPr>
            <a:spLocks noGrp="1"/>
          </p:cNvSpPr>
          <p:nvPr>
            <p:ph type="body" sz="quarter" idx="3"/>
          </p:nvPr>
        </p:nvSpPr>
        <p:spPr>
          <a:xfrm>
            <a:off x="679450" y="4753610"/>
            <a:ext cx="5435600" cy="4503420"/>
          </a:xfrm>
          <a:prstGeom prst="rect">
            <a:avLst/>
          </a:prstGeom>
        </p:spPr>
        <p:txBody>
          <a:bodyPr vert="horz" lIns="91698" tIns="45849" rIns="91698" bIns="45849"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3" y="9505484"/>
            <a:ext cx="2944283" cy="500380"/>
          </a:xfrm>
          <a:prstGeom prst="rect">
            <a:avLst/>
          </a:prstGeom>
        </p:spPr>
        <p:txBody>
          <a:bodyPr vert="horz" lIns="91698" tIns="45849" rIns="91698" bIns="45849" rtlCol="0" anchor="b"/>
          <a:lstStyle>
            <a:lvl1pPr algn="l">
              <a:defRPr sz="1200"/>
            </a:lvl1pPr>
          </a:lstStyle>
          <a:p>
            <a:endParaRPr lang="de-AT"/>
          </a:p>
        </p:txBody>
      </p:sp>
      <p:sp>
        <p:nvSpPr>
          <p:cNvPr id="7" name="Foliennummernplatzhalter 6"/>
          <p:cNvSpPr>
            <a:spLocks noGrp="1"/>
          </p:cNvSpPr>
          <p:nvPr>
            <p:ph type="sldNum" sz="quarter" idx="5"/>
          </p:nvPr>
        </p:nvSpPr>
        <p:spPr>
          <a:xfrm>
            <a:off x="3848648" y="9505484"/>
            <a:ext cx="2944283" cy="500380"/>
          </a:xfrm>
          <a:prstGeom prst="rect">
            <a:avLst/>
          </a:prstGeom>
        </p:spPr>
        <p:txBody>
          <a:bodyPr vert="horz" lIns="91698" tIns="45849" rIns="91698" bIns="45849" rtlCol="0" anchor="b"/>
          <a:lstStyle>
            <a:lvl1pPr algn="r">
              <a:defRPr sz="1200"/>
            </a:lvl1pPr>
          </a:lstStyle>
          <a:p>
            <a:fld id="{F370B687-8ACF-4139-A7C0-7BE6E9B6B8DD}" type="slidenum">
              <a:rPr lang="de-AT" smtClean="0"/>
              <a:pPr/>
              <a:t>‹Nr.›</a:t>
            </a:fld>
            <a:endParaRPr lang="de-AT"/>
          </a:p>
        </p:txBody>
      </p:sp>
    </p:spTree>
    <p:extLst>
      <p:ext uri="{BB962C8B-B14F-4D97-AF65-F5344CB8AC3E}">
        <p14:creationId xmlns:p14="http://schemas.microsoft.com/office/powerpoint/2010/main" val="1291788982"/>
      </p:ext>
    </p:extLst>
  </p:cSld>
  <p:clrMap bg1="lt1" tx1="dk1" bg2="lt2" tx2="dk2" accent1="accent1" accent2="accent2" accent3="accent3" accent4="accent4" accent5="accent5" accent6="accent6" hlink="hlink" folHlink="folHlink"/>
  <p:notesStyle>
    <a:lvl1pPr marL="0" algn="l" defTabSz="872514" rtl="0" eaLnBrk="1" latinLnBrk="0" hangingPunct="1">
      <a:defRPr sz="1100" kern="1200">
        <a:solidFill>
          <a:schemeClr val="tx1"/>
        </a:solidFill>
        <a:latin typeface="+mn-lt"/>
        <a:ea typeface="+mn-ea"/>
        <a:cs typeface="+mn-cs"/>
      </a:defRPr>
    </a:lvl1pPr>
    <a:lvl2pPr marL="436256" algn="l" defTabSz="872514" rtl="0" eaLnBrk="1" latinLnBrk="0" hangingPunct="1">
      <a:defRPr sz="1100" kern="1200">
        <a:solidFill>
          <a:schemeClr val="tx1"/>
        </a:solidFill>
        <a:latin typeface="+mn-lt"/>
        <a:ea typeface="+mn-ea"/>
        <a:cs typeface="+mn-cs"/>
      </a:defRPr>
    </a:lvl2pPr>
    <a:lvl3pPr marL="872514" algn="l" defTabSz="872514" rtl="0" eaLnBrk="1" latinLnBrk="0" hangingPunct="1">
      <a:defRPr sz="1100" kern="1200">
        <a:solidFill>
          <a:schemeClr val="tx1"/>
        </a:solidFill>
        <a:latin typeface="+mn-lt"/>
        <a:ea typeface="+mn-ea"/>
        <a:cs typeface="+mn-cs"/>
      </a:defRPr>
    </a:lvl3pPr>
    <a:lvl4pPr marL="1308771" algn="l" defTabSz="872514" rtl="0" eaLnBrk="1" latinLnBrk="0" hangingPunct="1">
      <a:defRPr sz="1100" kern="1200">
        <a:solidFill>
          <a:schemeClr val="tx1"/>
        </a:solidFill>
        <a:latin typeface="+mn-lt"/>
        <a:ea typeface="+mn-ea"/>
        <a:cs typeface="+mn-cs"/>
      </a:defRPr>
    </a:lvl4pPr>
    <a:lvl5pPr marL="1745026" algn="l" defTabSz="872514" rtl="0" eaLnBrk="1" latinLnBrk="0" hangingPunct="1">
      <a:defRPr sz="1100" kern="1200">
        <a:solidFill>
          <a:schemeClr val="tx1"/>
        </a:solidFill>
        <a:latin typeface="+mn-lt"/>
        <a:ea typeface="+mn-ea"/>
        <a:cs typeface="+mn-cs"/>
      </a:defRPr>
    </a:lvl5pPr>
    <a:lvl6pPr marL="2181282" algn="l" defTabSz="872514" rtl="0" eaLnBrk="1" latinLnBrk="0" hangingPunct="1">
      <a:defRPr sz="1100" kern="1200">
        <a:solidFill>
          <a:schemeClr val="tx1"/>
        </a:solidFill>
        <a:latin typeface="+mn-lt"/>
        <a:ea typeface="+mn-ea"/>
        <a:cs typeface="+mn-cs"/>
      </a:defRPr>
    </a:lvl6pPr>
    <a:lvl7pPr marL="2617539" algn="l" defTabSz="872514" rtl="0" eaLnBrk="1" latinLnBrk="0" hangingPunct="1">
      <a:defRPr sz="1100" kern="1200">
        <a:solidFill>
          <a:schemeClr val="tx1"/>
        </a:solidFill>
        <a:latin typeface="+mn-lt"/>
        <a:ea typeface="+mn-ea"/>
        <a:cs typeface="+mn-cs"/>
      </a:defRPr>
    </a:lvl7pPr>
    <a:lvl8pPr marL="3053796" algn="l" defTabSz="872514" rtl="0" eaLnBrk="1" latinLnBrk="0" hangingPunct="1">
      <a:defRPr sz="1100" kern="1200">
        <a:solidFill>
          <a:schemeClr val="tx1"/>
        </a:solidFill>
        <a:latin typeface="+mn-lt"/>
        <a:ea typeface="+mn-ea"/>
        <a:cs typeface="+mn-cs"/>
      </a:defRPr>
    </a:lvl8pPr>
    <a:lvl9pPr marL="3490053" algn="l" defTabSz="872514"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1.xml"/><Relationship Id="rId7" Type="http://schemas.openxmlformats.org/officeDocument/2006/relationships/image" Target="../media/image3.jpeg"/><Relationship Id="rId12"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11" Type="http://schemas.openxmlformats.org/officeDocument/2006/relationships/image" Target="../media/image7.jpeg"/><Relationship Id="rId5" Type="http://schemas.openxmlformats.org/officeDocument/2006/relationships/diagramColors" Target="../diagrams/colors1.xml"/><Relationship Id="rId10" Type="http://schemas.openxmlformats.org/officeDocument/2006/relationships/image" Target="../media/image6.jpeg"/><Relationship Id="rId4" Type="http://schemas.openxmlformats.org/officeDocument/2006/relationships/diagramQuickStyle" Target="../diagrams/quickStyle1.xml"/><Relationship Id="rId9"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 3zeilig m. Produktlogo">
    <p:spTree>
      <p:nvGrpSpPr>
        <p:cNvPr id="1" name=""/>
        <p:cNvGrpSpPr/>
        <p:nvPr/>
      </p:nvGrpSpPr>
      <p:grpSpPr>
        <a:xfrm>
          <a:off x="0" y="0"/>
          <a:ext cx="0" cy="0"/>
          <a:chOff x="0" y="0"/>
          <a:chExt cx="0" cy="0"/>
        </a:xfrm>
      </p:grpSpPr>
      <p:sp>
        <p:nvSpPr>
          <p:cNvPr id="16" name="Titel"/>
          <p:cNvSpPr>
            <a:spLocks noGrp="1"/>
          </p:cNvSpPr>
          <p:nvPr>
            <p:ph type="body" sz="quarter" idx="10" hasCustomPrompt="1"/>
          </p:nvPr>
        </p:nvSpPr>
        <p:spPr>
          <a:xfrm>
            <a:off x="506413" y="4266950"/>
            <a:ext cx="8116887" cy="1106265"/>
          </a:xfrm>
          <a:prstGeom prst="rect">
            <a:avLst/>
          </a:prstGeom>
        </p:spPr>
        <p:txBody>
          <a:bodyPr vert="horz" anchor="t" anchorCtr="0">
            <a:noAutofit/>
          </a:bodyPr>
          <a:lstStyle>
            <a:lvl1pPr marL="0" indent="0">
              <a:buNone/>
              <a:defRPr sz="1800" b="0" i="0" cap="all" baseline="0">
                <a:solidFill>
                  <a:srgbClr val="333333"/>
                </a:solidFill>
                <a:latin typeface="Arial"/>
                <a:cs typeface="Arial"/>
              </a:defRPr>
            </a:lvl1pPr>
          </a:lstStyle>
          <a:p>
            <a:pPr lvl="0"/>
            <a:r>
              <a:rPr lang="de-DE" dirty="0" smtClean="0"/>
              <a:t>Dreizeiligen TITEL EINFÜGEN</a:t>
            </a:r>
            <a:endParaRPr lang="de-DE" dirty="0"/>
          </a:p>
        </p:txBody>
      </p:sp>
      <p:pic>
        <p:nvPicPr>
          <p:cNvPr id="2" name="Bild 1"/>
          <p:cNvPicPr>
            <a:picLocks noChangeAspect="1"/>
          </p:cNvPicPr>
          <p:nvPr userDrawn="1"/>
        </p:nvPicPr>
        <p:blipFill>
          <a:blip r:embed="rId2"/>
          <a:stretch>
            <a:fillRect/>
          </a:stretch>
        </p:blipFill>
        <p:spPr>
          <a:xfrm>
            <a:off x="0" y="-10762"/>
            <a:ext cx="9144000" cy="4090416"/>
          </a:xfrm>
          <a:prstGeom prst="rect">
            <a:avLst/>
          </a:prstGeom>
        </p:spPr>
      </p:pic>
      <p:sp>
        <p:nvSpPr>
          <p:cNvPr id="6" name="Bildplatzhalter 5"/>
          <p:cNvSpPr>
            <a:spLocks noGrp="1"/>
          </p:cNvSpPr>
          <p:nvPr>
            <p:ph type="pic" sz="quarter" idx="11" hasCustomPrompt="1"/>
          </p:nvPr>
        </p:nvSpPr>
        <p:spPr>
          <a:xfrm>
            <a:off x="506412" y="5445806"/>
            <a:ext cx="1936651" cy="818224"/>
          </a:xfrm>
          <a:prstGeom prst="rect">
            <a:avLst/>
          </a:prstGeom>
        </p:spPr>
        <p:txBody>
          <a:bodyPr vert="horz"/>
          <a:lstStyle>
            <a:lvl1pPr marL="0" indent="0">
              <a:buNone/>
              <a:defRPr sz="1400">
                <a:latin typeface="Arial"/>
                <a:cs typeface="Arial"/>
              </a:defRPr>
            </a:lvl1pPr>
          </a:lstStyle>
          <a:p>
            <a:r>
              <a:rPr lang="de-DE" dirty="0" smtClean="0"/>
              <a:t>Kundenlogo einfügen</a:t>
            </a:r>
            <a:endParaRPr lang="de-DE" dirty="0"/>
          </a:p>
        </p:txBody>
      </p:sp>
      <p:sp>
        <p:nvSpPr>
          <p:cNvPr id="13" name="Bildplatzhalter 5"/>
          <p:cNvSpPr>
            <a:spLocks noGrp="1"/>
          </p:cNvSpPr>
          <p:nvPr>
            <p:ph type="pic" sz="quarter" idx="12" hasCustomPrompt="1"/>
          </p:nvPr>
        </p:nvSpPr>
        <p:spPr>
          <a:xfrm>
            <a:off x="2606225" y="5767164"/>
            <a:ext cx="1936651" cy="504825"/>
          </a:xfrm>
          <a:prstGeom prst="rect">
            <a:avLst/>
          </a:prstGeom>
        </p:spPr>
        <p:txBody>
          <a:bodyPr vert="horz"/>
          <a:lstStyle>
            <a:lvl1pPr marL="0" indent="0">
              <a:buNone/>
              <a:defRPr sz="1400">
                <a:latin typeface="Arial"/>
                <a:cs typeface="Arial"/>
              </a:defRPr>
            </a:lvl1pPr>
          </a:lstStyle>
          <a:p>
            <a:r>
              <a:rPr lang="de-DE" dirty="0" smtClean="0"/>
              <a:t>Produktlogo einfügen</a:t>
            </a:r>
            <a:endParaRPr lang="de-DE" dirty="0"/>
          </a:p>
        </p:txBody>
      </p:sp>
      <p:sp>
        <p:nvSpPr>
          <p:cNvPr id="3" name="Rechteck 2"/>
          <p:cNvSpPr/>
          <p:nvPr userDrawn="1"/>
        </p:nvSpPr>
        <p:spPr>
          <a:xfrm>
            <a:off x="1403648" y="6525344"/>
            <a:ext cx="7272808"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72489312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rvey design - Tabelle">
    <p:spTree>
      <p:nvGrpSpPr>
        <p:cNvPr id="1" name=""/>
        <p:cNvGrpSpPr/>
        <p:nvPr/>
      </p:nvGrpSpPr>
      <p:grpSpPr>
        <a:xfrm>
          <a:off x="0" y="0"/>
          <a:ext cx="0" cy="0"/>
          <a:chOff x="0" y="0"/>
          <a:chExt cx="0" cy="0"/>
        </a:xfrm>
      </p:grpSpPr>
      <p:sp>
        <p:nvSpPr>
          <p:cNvPr id="4" name="Tabellenplatzhalter 3"/>
          <p:cNvSpPr>
            <a:spLocks noGrp="1"/>
          </p:cNvSpPr>
          <p:nvPr>
            <p:ph type="tbl" sz="quarter" idx="19" hasCustomPrompt="1"/>
          </p:nvPr>
        </p:nvSpPr>
        <p:spPr>
          <a:xfrm>
            <a:off x="287525" y="836712"/>
            <a:ext cx="8569325" cy="5472608"/>
          </a:xfrm>
        </p:spPr>
        <p:txBody>
          <a:bodyPr/>
          <a:lstStyle>
            <a:lvl1pPr>
              <a:defRPr baseline="0"/>
            </a:lvl1pPr>
          </a:lstStyle>
          <a:p>
            <a:r>
              <a:rPr lang="de-AT" dirty="0" smtClean="0"/>
              <a:t>Tabelle für Survey design –  Überschriften links Arial 18, IMAS-rot, fett und rechter Text Arial 14 nicht fett – kein Rahmen, Gitternetz in IMAS-rot, Mittellinie nach links verschieben</a:t>
            </a:r>
            <a:endParaRPr lang="de-AT" dirty="0"/>
          </a:p>
        </p:txBody>
      </p:sp>
      <p:sp>
        <p:nvSpPr>
          <p:cNvPr id="17" name="Titelplatzhalter 1"/>
          <p:cNvSpPr>
            <a:spLocks noGrp="1"/>
          </p:cNvSpPr>
          <p:nvPr>
            <p:ph type="title" hasCustomPrompt="1"/>
          </p:nvPr>
        </p:nvSpPr>
        <p:spPr>
          <a:xfrm>
            <a:off x="437004" y="72000"/>
            <a:ext cx="6727284" cy="576000"/>
          </a:xfrm>
          <a:prstGeom prst="rect">
            <a:avLst/>
          </a:prstGeom>
        </p:spPr>
        <p:txBody>
          <a:bodyPr vert="horz" lIns="87252" tIns="43626" rIns="87252" bIns="43626" rtlCol="0" anchor="b" anchorCtr="0">
            <a:noAutofit/>
          </a:bodyPr>
          <a:lstStyle>
            <a:lvl1pPr>
              <a:defRPr baseline="0">
                <a:solidFill>
                  <a:srgbClr val="A20E2F"/>
                </a:solidFill>
              </a:defRPr>
            </a:lvl1pPr>
          </a:lstStyle>
          <a:p>
            <a:r>
              <a:rPr lang="de-DE" dirty="0" smtClean="0"/>
              <a:t>Titel - durch Klicken bearbeiten (max. zweizeilig)</a:t>
            </a:r>
            <a:endParaRPr lang="de-AT" dirty="0"/>
          </a:p>
        </p:txBody>
      </p:sp>
      <p:cxnSp>
        <p:nvCxnSpPr>
          <p:cNvPr id="18" name="Gerade Verbindung 17"/>
          <p:cNvCxnSpPr/>
          <p:nvPr userDrawn="1"/>
        </p:nvCxnSpPr>
        <p:spPr>
          <a:xfrm>
            <a:off x="287338" y="682408"/>
            <a:ext cx="8568952" cy="0"/>
          </a:xfrm>
          <a:prstGeom prst="line">
            <a:avLst/>
          </a:prstGeom>
          <a:ln w="12700">
            <a:solidFill>
              <a:srgbClr val="A20E2F"/>
            </a:solidFill>
          </a:ln>
          <a:effectLst>
            <a:outerShdw blurRad="50800" dist="38100" dir="2700000" algn="tl"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21" name="Rechtwinkliges Dreieck 20"/>
          <p:cNvSpPr/>
          <p:nvPr userDrawn="1"/>
        </p:nvSpPr>
        <p:spPr>
          <a:xfrm rot="5400000">
            <a:off x="293004" y="114267"/>
            <a:ext cx="144000" cy="1440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oliennummernplatzhalter 19"/>
          <p:cNvSpPr txBox="1">
            <a:spLocks/>
          </p:cNvSpPr>
          <p:nvPr userDrawn="1"/>
        </p:nvSpPr>
        <p:spPr>
          <a:xfrm>
            <a:off x="8388425" y="6309320"/>
            <a:ext cx="576063" cy="437133"/>
          </a:xfrm>
          <a:prstGeom prst="rect">
            <a:avLst/>
          </a:prstGeom>
        </p:spPr>
        <p:txBody>
          <a:bodyPr vert="horz" lIns="87252" tIns="43626" rIns="87252" bIns="0" rtlCol="0" anchor="b" anchorCtr="0"/>
          <a:lstStyle>
            <a:lvl1pPr>
              <a:defRPr>
                <a:solidFill>
                  <a:schemeClr val="tx1">
                    <a:lumMod val="85000"/>
                    <a:lumOff val="15000"/>
                  </a:schemeClr>
                </a:solidFill>
              </a:defRPr>
            </a:lvl1pPr>
          </a:lstStyle>
          <a:p>
            <a:pPr marL="0" marR="0" lvl="0" indent="0" algn="r" defTabSz="872514" rtl="0" eaLnBrk="1" fontAlgn="auto" latinLnBrk="0" hangingPunct="1">
              <a:lnSpc>
                <a:spcPct val="100000"/>
              </a:lnSpc>
              <a:spcBef>
                <a:spcPts val="0"/>
              </a:spcBef>
              <a:spcAft>
                <a:spcPts val="0"/>
              </a:spcAft>
              <a:buClrTx/>
              <a:buSzTx/>
              <a:buFontTx/>
              <a:buNone/>
              <a:tabLst/>
              <a:defRPr/>
            </a:pPr>
            <a:fld id="{6C505A00-A8BC-4B2D-AA89-AE7A5708AFBD}" type="slidenum">
              <a:rPr kumimoji="0" lang="de-AT" sz="1100" b="0" i="0" u="none" strike="noStrike" kern="1200" cap="none" spc="0" normalizeH="0" baseline="0" noProof="0" smtClean="0">
                <a:ln>
                  <a:noFill/>
                </a:ln>
                <a:solidFill>
                  <a:schemeClr val="tx1">
                    <a:lumMod val="85000"/>
                    <a:lumOff val="15000"/>
                  </a:schemeClr>
                </a:solidFill>
                <a:effectLst/>
                <a:uLnTx/>
                <a:uFillTx/>
                <a:latin typeface="Arial" pitchFamily="34" charset="0"/>
                <a:ea typeface="+mn-ea"/>
                <a:cs typeface="Arial" pitchFamily="34" charset="0"/>
              </a:rPr>
              <a:pPr marL="0" marR="0" lvl="0" indent="0" algn="r" defTabSz="872514" rtl="0" eaLnBrk="1" fontAlgn="auto" latinLnBrk="0" hangingPunct="1">
                <a:lnSpc>
                  <a:spcPct val="100000"/>
                </a:lnSpc>
                <a:spcBef>
                  <a:spcPts val="0"/>
                </a:spcBef>
                <a:spcAft>
                  <a:spcPts val="0"/>
                </a:spcAft>
                <a:buClrTx/>
                <a:buSzTx/>
                <a:buFontTx/>
                <a:buNone/>
                <a:tabLst/>
                <a:defRPr/>
              </a:pPr>
              <a:t>‹Nr.›</a:t>
            </a:fld>
            <a:endParaRPr kumimoji="0" lang="de-AT" sz="1100" b="0" i="0" u="none" strike="noStrike" kern="1200" cap="none" spc="0" normalizeH="0" baseline="0" noProof="0" dirty="0" smtClean="0">
              <a:ln>
                <a:noFill/>
              </a:ln>
              <a:solidFill>
                <a:schemeClr val="tx1">
                  <a:lumMod val="85000"/>
                  <a:lumOff val="15000"/>
                </a:schemeClr>
              </a:solidFill>
              <a:effectLst/>
              <a:uLnTx/>
              <a:uFillTx/>
              <a:latin typeface="Arial" pitchFamily="34" charset="0"/>
              <a:ea typeface="+mn-ea"/>
              <a:cs typeface="Arial" pitchFamily="34" charset="0"/>
            </a:endParaRPr>
          </a:p>
        </p:txBody>
      </p:sp>
      <p:pic>
        <p:nvPicPr>
          <p:cNvPr id="8" name="Picture 2" descr="J:\_VERTEIL\_CD\Design 2015\IMAS_CMYK_Logo_2015_klein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819" y="6439949"/>
            <a:ext cx="1009051" cy="3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526986"/>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tandard-Chart - mit Methodik">
    <p:spTree>
      <p:nvGrpSpPr>
        <p:cNvPr id="1" name=""/>
        <p:cNvGrpSpPr/>
        <p:nvPr/>
      </p:nvGrpSpPr>
      <p:grpSpPr>
        <a:xfrm>
          <a:off x="0" y="0"/>
          <a:ext cx="0" cy="0"/>
          <a:chOff x="0" y="0"/>
          <a:chExt cx="0" cy="0"/>
        </a:xfrm>
      </p:grpSpPr>
      <p:graphicFrame>
        <p:nvGraphicFramePr>
          <p:cNvPr id="20" name="Diagramm 19"/>
          <p:cNvGraphicFramePr>
            <a:graphicFrameLocks noChangeAspect="1"/>
          </p:cNvGraphicFramePr>
          <p:nvPr>
            <p:extLst>
              <p:ext uri="{D42A27DB-BD31-4B8C-83A1-F6EECF244321}">
                <p14:modId xmlns:p14="http://schemas.microsoft.com/office/powerpoint/2010/main" val="3076801119"/>
              </p:ext>
            </p:extLst>
          </p:nvPr>
        </p:nvGraphicFramePr>
        <p:xfrm>
          <a:off x="507344" y="620688"/>
          <a:ext cx="7737064" cy="5834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elplatzhalter 1"/>
          <p:cNvSpPr>
            <a:spLocks noGrp="1"/>
          </p:cNvSpPr>
          <p:nvPr>
            <p:ph type="title" hasCustomPrompt="1"/>
          </p:nvPr>
        </p:nvSpPr>
        <p:spPr>
          <a:xfrm>
            <a:off x="437004" y="72000"/>
            <a:ext cx="6727284" cy="576000"/>
          </a:xfrm>
          <a:prstGeom prst="rect">
            <a:avLst/>
          </a:prstGeom>
        </p:spPr>
        <p:txBody>
          <a:bodyPr vert="horz" lIns="87252" tIns="43626" rIns="87252" bIns="43626" rtlCol="0" anchor="b" anchorCtr="0">
            <a:noAutofit/>
          </a:bodyPr>
          <a:lstStyle>
            <a:lvl1pPr>
              <a:defRPr baseline="0">
                <a:solidFill>
                  <a:srgbClr val="A20E2F"/>
                </a:solidFill>
              </a:defRPr>
            </a:lvl1pPr>
          </a:lstStyle>
          <a:p>
            <a:r>
              <a:rPr lang="de-DE" dirty="0" smtClean="0"/>
              <a:t>Titel - durch Klicken bearbeiten (max. zweizeilig)</a:t>
            </a:r>
            <a:endParaRPr lang="de-AT" dirty="0"/>
          </a:p>
        </p:txBody>
      </p:sp>
      <p:cxnSp>
        <p:nvCxnSpPr>
          <p:cNvPr id="11" name="Gerade Verbindung 10"/>
          <p:cNvCxnSpPr/>
          <p:nvPr userDrawn="1"/>
        </p:nvCxnSpPr>
        <p:spPr>
          <a:xfrm>
            <a:off x="287338" y="682408"/>
            <a:ext cx="8568952" cy="0"/>
          </a:xfrm>
          <a:prstGeom prst="line">
            <a:avLst/>
          </a:prstGeom>
          <a:ln w="12700">
            <a:solidFill>
              <a:srgbClr val="A20E2F"/>
            </a:solidFill>
          </a:ln>
          <a:effectLst>
            <a:outerShdw blurRad="50800" dist="38100" dir="2700000" algn="tl"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15" name="Rechtwinkliges Dreieck 14"/>
          <p:cNvSpPr/>
          <p:nvPr userDrawn="1"/>
        </p:nvSpPr>
        <p:spPr>
          <a:xfrm rot="5400000">
            <a:off x="293004" y="114267"/>
            <a:ext cx="144000" cy="1440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liennummernplatzhalter 19"/>
          <p:cNvSpPr txBox="1">
            <a:spLocks/>
          </p:cNvSpPr>
          <p:nvPr userDrawn="1"/>
        </p:nvSpPr>
        <p:spPr>
          <a:xfrm>
            <a:off x="8388425" y="6309320"/>
            <a:ext cx="576063" cy="437133"/>
          </a:xfrm>
          <a:prstGeom prst="rect">
            <a:avLst/>
          </a:prstGeom>
        </p:spPr>
        <p:txBody>
          <a:bodyPr vert="horz" lIns="87252" tIns="43626" rIns="87252" bIns="0" rtlCol="0" anchor="b" anchorCtr="0"/>
          <a:lstStyle>
            <a:lvl1pPr>
              <a:defRPr>
                <a:solidFill>
                  <a:schemeClr val="tx1">
                    <a:lumMod val="85000"/>
                    <a:lumOff val="15000"/>
                  </a:schemeClr>
                </a:solidFill>
              </a:defRPr>
            </a:lvl1pPr>
          </a:lstStyle>
          <a:p>
            <a:pPr marL="0" marR="0" lvl="0" indent="0" algn="r" defTabSz="872514" rtl="0" eaLnBrk="1" fontAlgn="auto" latinLnBrk="0" hangingPunct="1">
              <a:lnSpc>
                <a:spcPct val="100000"/>
              </a:lnSpc>
              <a:spcBef>
                <a:spcPts val="0"/>
              </a:spcBef>
              <a:spcAft>
                <a:spcPts val="0"/>
              </a:spcAft>
              <a:buClrTx/>
              <a:buSzTx/>
              <a:buFontTx/>
              <a:buNone/>
              <a:tabLst/>
              <a:defRPr/>
            </a:pPr>
            <a:fld id="{6C505A00-A8BC-4B2D-AA89-AE7A5708AFBD}" type="slidenum">
              <a:rPr kumimoji="0" lang="de-AT" sz="1100" b="0" i="0" u="none" strike="noStrike" kern="1200" cap="none" spc="0" normalizeH="0" baseline="0" noProof="0" smtClean="0">
                <a:ln>
                  <a:noFill/>
                </a:ln>
                <a:solidFill>
                  <a:schemeClr val="tx1">
                    <a:lumMod val="85000"/>
                    <a:lumOff val="15000"/>
                  </a:schemeClr>
                </a:solidFill>
                <a:effectLst/>
                <a:uLnTx/>
                <a:uFillTx/>
                <a:latin typeface="Arial" pitchFamily="34" charset="0"/>
                <a:ea typeface="+mn-ea"/>
                <a:cs typeface="Arial" pitchFamily="34" charset="0"/>
              </a:rPr>
              <a:pPr marL="0" marR="0" lvl="0" indent="0" algn="r" defTabSz="872514" rtl="0" eaLnBrk="1" fontAlgn="auto" latinLnBrk="0" hangingPunct="1">
                <a:lnSpc>
                  <a:spcPct val="100000"/>
                </a:lnSpc>
                <a:spcBef>
                  <a:spcPts val="0"/>
                </a:spcBef>
                <a:spcAft>
                  <a:spcPts val="0"/>
                </a:spcAft>
                <a:buClrTx/>
                <a:buSzTx/>
                <a:buFontTx/>
                <a:buNone/>
                <a:tabLst/>
                <a:defRPr/>
              </a:pPr>
              <a:t>‹Nr.›</a:t>
            </a:fld>
            <a:endParaRPr kumimoji="0" lang="de-AT" sz="1100" b="0" i="0" u="none" strike="noStrike" kern="1200" cap="none" spc="0" normalizeH="0" baseline="0" noProof="0" dirty="0" smtClean="0">
              <a:ln>
                <a:noFill/>
              </a:ln>
              <a:solidFill>
                <a:schemeClr val="tx1">
                  <a:lumMod val="85000"/>
                  <a:lumOff val="15000"/>
                </a:schemeClr>
              </a:solidFill>
              <a:effectLst/>
              <a:uLnTx/>
              <a:uFillTx/>
              <a:latin typeface="Arial" pitchFamily="34" charset="0"/>
              <a:ea typeface="+mn-ea"/>
              <a:cs typeface="Arial" pitchFamily="34" charset="0"/>
            </a:endParaRPr>
          </a:p>
        </p:txBody>
      </p:sp>
      <p:pic>
        <p:nvPicPr>
          <p:cNvPr id="9" name="Picture 2" descr="J:\_VERTEIL\_CD\Design 2015\IMAS_CMYK_Logo_2015_klein1.jp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68819" y="6439949"/>
            <a:ext cx="1009051" cy="36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Grafik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45921" y="3380710"/>
            <a:ext cx="764114" cy="477571"/>
          </a:xfrm>
          <a:prstGeom prst="rect">
            <a:avLst/>
          </a:prstGeom>
        </p:spPr>
      </p:pic>
      <p:pic>
        <p:nvPicPr>
          <p:cNvPr id="14" name="Picture 5" descr="J:\A_TEAM\Bilder\Daumen_hoch_000006471124.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116223" y="1334423"/>
            <a:ext cx="764114" cy="47757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J:\A_TEAM\Bilder\Fernrohr.jpg"/>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 r="53306"/>
          <a:stretch/>
        </p:blipFill>
        <p:spPr bwMode="auto">
          <a:xfrm>
            <a:off x="4090952" y="5541224"/>
            <a:ext cx="764114" cy="477571"/>
          </a:xfrm>
          <a:prstGeom prst="rect">
            <a:avLst/>
          </a:prstGeom>
          <a:noFill/>
          <a:extLst>
            <a:ext uri="{909E8E84-426E-40DD-AFC4-6F175D3DCCD1}">
              <a14:hiddenFill xmlns:a14="http://schemas.microsoft.com/office/drawing/2010/main">
                <a:solidFill>
                  <a:srgbClr val="FFFFFF"/>
                </a:solidFill>
              </a14:hiddenFill>
            </a:ext>
          </a:extLst>
        </p:spPr>
      </p:pic>
      <p:pic>
        <p:nvPicPr>
          <p:cNvPr id="19" name="Grafik 1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581460" y="3427546"/>
            <a:ext cx="764114" cy="477571"/>
          </a:xfrm>
          <a:prstGeom prst="rect">
            <a:avLst/>
          </a:prstGeom>
        </p:spPr>
      </p:pic>
      <p:sp>
        <p:nvSpPr>
          <p:cNvPr id="21" name="Textfeld 20"/>
          <p:cNvSpPr txBox="1">
            <a:spLocks noChangeAspect="1"/>
          </p:cNvSpPr>
          <p:nvPr/>
        </p:nvSpPr>
        <p:spPr>
          <a:xfrm>
            <a:off x="3543277" y="1843832"/>
            <a:ext cx="1910497" cy="430887"/>
          </a:xfrm>
          <a:prstGeom prst="rect">
            <a:avLst/>
          </a:prstGeom>
          <a:noFill/>
        </p:spPr>
        <p:txBody>
          <a:bodyPr wrap="square" rtlCol="0">
            <a:noAutofit/>
          </a:bodyPr>
          <a:lstStyle/>
          <a:p>
            <a:pPr algn="ctr"/>
            <a:r>
              <a:rPr lang="de-AT" sz="1050" dirty="0" smtClean="0">
                <a:latin typeface="Calibri" panose="020F0502020204030204" pitchFamily="34" charset="0"/>
              </a:rPr>
              <a:t>Wir leben</a:t>
            </a:r>
          </a:p>
          <a:p>
            <a:pPr algn="ctr"/>
            <a:r>
              <a:rPr lang="de-AT" sz="1050" dirty="0" smtClean="0">
                <a:latin typeface="Calibri" panose="020F0502020204030204" pitchFamily="34" charset="0"/>
              </a:rPr>
              <a:t> Qualität</a:t>
            </a:r>
            <a:endParaRPr lang="de-AT" sz="1050" dirty="0">
              <a:latin typeface="Calibri" panose="020F0502020204030204" pitchFamily="34" charset="0"/>
            </a:endParaRPr>
          </a:p>
        </p:txBody>
      </p:sp>
      <p:sp>
        <p:nvSpPr>
          <p:cNvPr id="22" name="Textfeld 21"/>
          <p:cNvSpPr txBox="1">
            <a:spLocks noChangeAspect="1"/>
          </p:cNvSpPr>
          <p:nvPr/>
        </p:nvSpPr>
        <p:spPr>
          <a:xfrm>
            <a:off x="6018500" y="3881720"/>
            <a:ext cx="1910497" cy="430887"/>
          </a:xfrm>
          <a:prstGeom prst="rect">
            <a:avLst/>
          </a:prstGeom>
          <a:noFill/>
        </p:spPr>
        <p:txBody>
          <a:bodyPr wrap="square" rtlCol="0">
            <a:noAutofit/>
          </a:bodyPr>
          <a:lstStyle/>
          <a:p>
            <a:pPr algn="ctr"/>
            <a:r>
              <a:rPr lang="de-AT" sz="1050" dirty="0" smtClean="0">
                <a:latin typeface="Calibri" panose="020F0502020204030204" pitchFamily="34" charset="0"/>
              </a:rPr>
              <a:t>Wir schaffen </a:t>
            </a:r>
          </a:p>
          <a:p>
            <a:pPr algn="ctr"/>
            <a:r>
              <a:rPr lang="de-AT" sz="1050" dirty="0" smtClean="0">
                <a:latin typeface="Calibri" panose="020F0502020204030204" pitchFamily="34" charset="0"/>
              </a:rPr>
              <a:t>neues Wissen</a:t>
            </a:r>
            <a:endParaRPr lang="de-AT" sz="1050" dirty="0">
              <a:latin typeface="Calibri" panose="020F0502020204030204" pitchFamily="34" charset="0"/>
            </a:endParaRPr>
          </a:p>
        </p:txBody>
      </p:sp>
      <p:sp>
        <p:nvSpPr>
          <p:cNvPr id="23" name="Textfeld 22"/>
          <p:cNvSpPr txBox="1">
            <a:spLocks noChangeAspect="1"/>
          </p:cNvSpPr>
          <p:nvPr/>
        </p:nvSpPr>
        <p:spPr>
          <a:xfrm>
            <a:off x="3531146" y="6000090"/>
            <a:ext cx="1910497" cy="430887"/>
          </a:xfrm>
          <a:prstGeom prst="rect">
            <a:avLst/>
          </a:prstGeom>
          <a:noFill/>
        </p:spPr>
        <p:txBody>
          <a:bodyPr wrap="square" rtlCol="0">
            <a:noAutofit/>
          </a:bodyPr>
          <a:lstStyle/>
          <a:p>
            <a:pPr algn="ctr"/>
            <a:r>
              <a:rPr lang="de-AT" sz="1050" dirty="0" smtClean="0">
                <a:latin typeface="Calibri" panose="020F0502020204030204" pitchFamily="34" charset="0"/>
              </a:rPr>
              <a:t>Wir forschen </a:t>
            </a:r>
          </a:p>
          <a:p>
            <a:pPr algn="ctr"/>
            <a:r>
              <a:rPr lang="de-AT" sz="1050" dirty="0" smtClean="0">
                <a:latin typeface="Calibri" panose="020F0502020204030204" pitchFamily="34" charset="0"/>
              </a:rPr>
              <a:t>international</a:t>
            </a:r>
            <a:endParaRPr lang="de-AT" sz="1050" dirty="0">
              <a:latin typeface="Calibri" panose="020F0502020204030204" pitchFamily="34" charset="0"/>
            </a:endParaRPr>
          </a:p>
        </p:txBody>
      </p:sp>
      <p:sp>
        <p:nvSpPr>
          <p:cNvPr id="24" name="Textfeld 23"/>
          <p:cNvSpPr txBox="1">
            <a:spLocks noChangeAspect="1"/>
          </p:cNvSpPr>
          <p:nvPr/>
        </p:nvSpPr>
        <p:spPr>
          <a:xfrm>
            <a:off x="1081195" y="3881720"/>
            <a:ext cx="1910497" cy="430887"/>
          </a:xfrm>
          <a:prstGeom prst="rect">
            <a:avLst/>
          </a:prstGeom>
          <a:noFill/>
        </p:spPr>
        <p:txBody>
          <a:bodyPr wrap="square" rtlCol="0">
            <a:noAutofit/>
          </a:bodyPr>
          <a:lstStyle/>
          <a:p>
            <a:pPr algn="ctr"/>
            <a:r>
              <a:rPr lang="de-AT" sz="1050" dirty="0" smtClean="0">
                <a:latin typeface="Calibri" panose="020F0502020204030204" pitchFamily="34" charset="0"/>
              </a:rPr>
              <a:t>Wir verstehen </a:t>
            </a:r>
          </a:p>
          <a:p>
            <a:pPr algn="ctr"/>
            <a:r>
              <a:rPr lang="de-AT" sz="1050" dirty="0" smtClean="0">
                <a:latin typeface="Calibri" panose="020F0502020204030204" pitchFamily="34" charset="0"/>
              </a:rPr>
              <a:t>Unternehmen</a:t>
            </a:r>
            <a:endParaRPr lang="de-AT" sz="1050" dirty="0">
              <a:latin typeface="Calibri" panose="020F0502020204030204" pitchFamily="34" charset="0"/>
            </a:endParaRPr>
          </a:p>
        </p:txBody>
      </p:sp>
      <p:pic>
        <p:nvPicPr>
          <p:cNvPr id="25" name="Picture 8" descr="J:\_VERTEIL\_CD\Design 2015\Produktlogos\IMAS International mit Slogan.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281479" y="3159498"/>
            <a:ext cx="2431745" cy="1015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554038"/>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elfolie 3zeilig m. Bild">
    <p:spTree>
      <p:nvGrpSpPr>
        <p:cNvPr id="1" name=""/>
        <p:cNvGrpSpPr/>
        <p:nvPr/>
      </p:nvGrpSpPr>
      <p:grpSpPr>
        <a:xfrm>
          <a:off x="0" y="0"/>
          <a:ext cx="0" cy="0"/>
          <a:chOff x="0" y="0"/>
          <a:chExt cx="0" cy="0"/>
        </a:xfrm>
      </p:grpSpPr>
      <p:sp>
        <p:nvSpPr>
          <p:cNvPr id="16" name="Titel"/>
          <p:cNvSpPr>
            <a:spLocks noGrp="1"/>
          </p:cNvSpPr>
          <p:nvPr>
            <p:ph type="body" sz="quarter" idx="10" hasCustomPrompt="1"/>
          </p:nvPr>
        </p:nvSpPr>
        <p:spPr>
          <a:xfrm>
            <a:off x="506413" y="4266950"/>
            <a:ext cx="8116887" cy="1106265"/>
          </a:xfrm>
          <a:prstGeom prst="rect">
            <a:avLst/>
          </a:prstGeom>
        </p:spPr>
        <p:txBody>
          <a:bodyPr vert="horz" lIns="0" anchor="t" anchorCtr="0">
            <a:noAutofit/>
          </a:bodyPr>
          <a:lstStyle>
            <a:lvl1pPr marL="0" indent="0">
              <a:buNone/>
              <a:defRPr sz="1800" b="0" i="0" cap="all" baseline="0">
                <a:solidFill>
                  <a:srgbClr val="333333"/>
                </a:solidFill>
                <a:latin typeface="Arial"/>
                <a:cs typeface="Arial"/>
              </a:defRPr>
            </a:lvl1pPr>
          </a:lstStyle>
          <a:p>
            <a:pPr lvl="0"/>
            <a:r>
              <a:rPr lang="de-DE" dirty="0" smtClean="0"/>
              <a:t>Dreizeiligen TITEL EINFÜGEN</a:t>
            </a:r>
            <a:endParaRPr lang="de-DE" dirty="0"/>
          </a:p>
        </p:txBody>
      </p:sp>
      <p:pic>
        <p:nvPicPr>
          <p:cNvPr id="2" name="Bild 1"/>
          <p:cNvPicPr>
            <a:picLocks noChangeAspect="1"/>
          </p:cNvPicPr>
          <p:nvPr userDrawn="1"/>
        </p:nvPicPr>
        <p:blipFill>
          <a:blip r:embed="rId2"/>
          <a:stretch>
            <a:fillRect/>
          </a:stretch>
        </p:blipFill>
        <p:spPr>
          <a:xfrm>
            <a:off x="0" y="-10762"/>
            <a:ext cx="9144000" cy="4090416"/>
          </a:xfrm>
          <a:prstGeom prst="rect">
            <a:avLst/>
          </a:prstGeom>
        </p:spPr>
      </p:pic>
      <p:sp>
        <p:nvSpPr>
          <p:cNvPr id="6" name="Bildplatzhalter 5"/>
          <p:cNvSpPr>
            <a:spLocks noGrp="1"/>
          </p:cNvSpPr>
          <p:nvPr>
            <p:ph type="pic" sz="quarter" idx="11" hasCustomPrompt="1"/>
          </p:nvPr>
        </p:nvSpPr>
        <p:spPr>
          <a:xfrm>
            <a:off x="506412" y="5445806"/>
            <a:ext cx="1936651" cy="818224"/>
          </a:xfrm>
          <a:prstGeom prst="rect">
            <a:avLst/>
          </a:prstGeom>
        </p:spPr>
        <p:txBody>
          <a:bodyPr vert="horz"/>
          <a:lstStyle>
            <a:lvl1pPr marL="0" indent="0">
              <a:buNone/>
              <a:defRPr sz="1400">
                <a:latin typeface="Arial"/>
                <a:cs typeface="Arial"/>
              </a:defRPr>
            </a:lvl1pPr>
          </a:lstStyle>
          <a:p>
            <a:r>
              <a:rPr lang="de-DE" dirty="0" smtClean="0"/>
              <a:t>Kundenlogo einfügen</a:t>
            </a:r>
            <a:endParaRPr lang="de-DE" dirty="0"/>
          </a:p>
        </p:txBody>
      </p:sp>
      <p:sp>
        <p:nvSpPr>
          <p:cNvPr id="8" name="Titel"/>
          <p:cNvSpPr>
            <a:spLocks noGrp="1"/>
          </p:cNvSpPr>
          <p:nvPr>
            <p:ph type="body" sz="quarter" idx="12" hasCustomPrompt="1"/>
          </p:nvPr>
        </p:nvSpPr>
        <p:spPr>
          <a:xfrm>
            <a:off x="107504" y="6442099"/>
            <a:ext cx="8515796" cy="396057"/>
          </a:xfrm>
          <a:prstGeom prst="rect">
            <a:avLst/>
          </a:prstGeom>
          <a:solidFill>
            <a:schemeClr val="bg1"/>
          </a:solidFill>
        </p:spPr>
        <p:txBody>
          <a:bodyPr vert="horz" anchor="t" anchorCtr="0">
            <a:normAutofit/>
          </a:bodyPr>
          <a:lstStyle>
            <a:lvl1pPr marL="295275" indent="0">
              <a:buNone/>
              <a:defRPr sz="1400" b="0" i="0" cap="none" baseline="0">
                <a:solidFill>
                  <a:srgbClr val="333333"/>
                </a:solidFill>
                <a:latin typeface="Arial"/>
                <a:cs typeface="Arial"/>
              </a:defRPr>
            </a:lvl1pPr>
          </a:lstStyle>
          <a:p>
            <a:pPr lvl="0"/>
            <a:r>
              <a:rPr lang="de-DE" dirty="0" smtClean="0"/>
              <a:t>Datum oder Sampleinfo eintragen</a:t>
            </a:r>
            <a:endParaRPr lang="de-DE" dirty="0"/>
          </a:p>
        </p:txBody>
      </p:sp>
      <p:sp>
        <p:nvSpPr>
          <p:cNvPr id="9" name="Bildplatzhalter 5"/>
          <p:cNvSpPr>
            <a:spLocks noGrp="1"/>
          </p:cNvSpPr>
          <p:nvPr>
            <p:ph type="pic" sz="quarter" idx="13" hasCustomPrompt="1"/>
          </p:nvPr>
        </p:nvSpPr>
        <p:spPr>
          <a:xfrm>
            <a:off x="2555776" y="5445806"/>
            <a:ext cx="1936651" cy="818224"/>
          </a:xfrm>
          <a:prstGeom prst="rect">
            <a:avLst/>
          </a:prstGeom>
        </p:spPr>
        <p:txBody>
          <a:bodyPr vert="horz"/>
          <a:lstStyle>
            <a:lvl1pPr marL="0" indent="0">
              <a:buNone/>
              <a:defRPr sz="1400">
                <a:latin typeface="Arial"/>
                <a:cs typeface="Arial"/>
              </a:defRPr>
            </a:lvl1pPr>
          </a:lstStyle>
          <a:p>
            <a:r>
              <a:rPr lang="de-DE" dirty="0" smtClean="0"/>
              <a:t>Foto einfügen</a:t>
            </a:r>
            <a:endParaRPr lang="de-DE" dirty="0"/>
          </a:p>
        </p:txBody>
      </p:sp>
      <p:sp>
        <p:nvSpPr>
          <p:cNvPr id="7" name="Rechteck 6"/>
          <p:cNvSpPr/>
          <p:nvPr userDrawn="1"/>
        </p:nvSpPr>
        <p:spPr>
          <a:xfrm>
            <a:off x="1403648" y="6525344"/>
            <a:ext cx="7272808"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19532396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elfolie 2zeiig m. Produktlogo">
    <p:spTree>
      <p:nvGrpSpPr>
        <p:cNvPr id="1" name=""/>
        <p:cNvGrpSpPr/>
        <p:nvPr/>
      </p:nvGrpSpPr>
      <p:grpSpPr>
        <a:xfrm>
          <a:off x="0" y="0"/>
          <a:ext cx="0" cy="0"/>
          <a:chOff x="0" y="0"/>
          <a:chExt cx="0" cy="0"/>
        </a:xfrm>
      </p:grpSpPr>
      <p:pic>
        <p:nvPicPr>
          <p:cNvPr id="2" name="Bild 1"/>
          <p:cNvPicPr>
            <a:picLocks noChangeAspect="1"/>
          </p:cNvPicPr>
          <p:nvPr userDrawn="1"/>
        </p:nvPicPr>
        <p:blipFill>
          <a:blip r:embed="rId2"/>
          <a:stretch>
            <a:fillRect/>
          </a:stretch>
        </p:blipFill>
        <p:spPr>
          <a:xfrm>
            <a:off x="0" y="-10762"/>
            <a:ext cx="9144000" cy="4090416"/>
          </a:xfrm>
          <a:prstGeom prst="rect">
            <a:avLst/>
          </a:prstGeom>
        </p:spPr>
      </p:pic>
      <p:sp>
        <p:nvSpPr>
          <p:cNvPr id="6" name="Bildplatzhalter 5"/>
          <p:cNvSpPr>
            <a:spLocks noGrp="1"/>
          </p:cNvSpPr>
          <p:nvPr>
            <p:ph type="pic" sz="quarter" idx="11" hasCustomPrompt="1"/>
          </p:nvPr>
        </p:nvSpPr>
        <p:spPr>
          <a:xfrm>
            <a:off x="506412" y="5445806"/>
            <a:ext cx="1936651" cy="818224"/>
          </a:xfrm>
          <a:prstGeom prst="rect">
            <a:avLst/>
          </a:prstGeom>
        </p:spPr>
        <p:txBody>
          <a:bodyPr vert="horz"/>
          <a:lstStyle>
            <a:lvl1pPr marL="0" indent="0">
              <a:buNone/>
              <a:defRPr sz="1400">
                <a:latin typeface="Arial"/>
                <a:cs typeface="Arial"/>
              </a:defRPr>
            </a:lvl1pPr>
          </a:lstStyle>
          <a:p>
            <a:r>
              <a:rPr lang="de-DE" dirty="0" smtClean="0"/>
              <a:t>Kundenlogo einfügen</a:t>
            </a:r>
            <a:endParaRPr lang="de-DE" dirty="0"/>
          </a:p>
        </p:txBody>
      </p:sp>
      <p:sp>
        <p:nvSpPr>
          <p:cNvPr id="13" name="Bildplatzhalter 5"/>
          <p:cNvSpPr>
            <a:spLocks noGrp="1"/>
          </p:cNvSpPr>
          <p:nvPr>
            <p:ph type="pic" sz="quarter" idx="12" hasCustomPrompt="1"/>
          </p:nvPr>
        </p:nvSpPr>
        <p:spPr>
          <a:xfrm>
            <a:off x="2606225" y="5767164"/>
            <a:ext cx="1936651" cy="504825"/>
          </a:xfrm>
          <a:prstGeom prst="rect">
            <a:avLst/>
          </a:prstGeom>
        </p:spPr>
        <p:txBody>
          <a:bodyPr vert="horz"/>
          <a:lstStyle>
            <a:lvl1pPr marL="0" indent="0">
              <a:buNone/>
              <a:defRPr sz="1400">
                <a:latin typeface="Arial"/>
                <a:cs typeface="Arial"/>
              </a:defRPr>
            </a:lvl1pPr>
          </a:lstStyle>
          <a:p>
            <a:r>
              <a:rPr lang="de-DE" dirty="0" smtClean="0"/>
              <a:t>Produktlogo einfügen</a:t>
            </a:r>
            <a:endParaRPr lang="de-DE" dirty="0"/>
          </a:p>
        </p:txBody>
      </p:sp>
      <p:sp>
        <p:nvSpPr>
          <p:cNvPr id="7" name="Titel"/>
          <p:cNvSpPr>
            <a:spLocks noGrp="1"/>
          </p:cNvSpPr>
          <p:nvPr>
            <p:ph type="body" sz="quarter" idx="10" hasCustomPrompt="1"/>
          </p:nvPr>
        </p:nvSpPr>
        <p:spPr>
          <a:xfrm>
            <a:off x="506413" y="4266950"/>
            <a:ext cx="8116887" cy="1106265"/>
          </a:xfrm>
          <a:prstGeom prst="rect">
            <a:avLst/>
          </a:prstGeom>
        </p:spPr>
        <p:txBody>
          <a:bodyPr vert="horz" lIns="0" anchor="t" anchorCtr="0">
            <a:noAutofit/>
          </a:bodyPr>
          <a:lstStyle>
            <a:lvl1pPr marL="0" indent="0">
              <a:buNone/>
              <a:defRPr sz="2400" b="0" i="0" cap="all" baseline="0">
                <a:solidFill>
                  <a:srgbClr val="333333"/>
                </a:solidFill>
                <a:latin typeface="Arial"/>
                <a:cs typeface="Arial"/>
              </a:defRPr>
            </a:lvl1pPr>
          </a:lstStyle>
          <a:p>
            <a:pPr lvl="0"/>
            <a:r>
              <a:rPr lang="de-DE" dirty="0" smtClean="0"/>
              <a:t>Zweizeiligen TITEL EINFÜGEN</a:t>
            </a:r>
          </a:p>
          <a:p>
            <a:pPr lvl="0"/>
            <a:endParaRPr lang="de-DE" dirty="0"/>
          </a:p>
        </p:txBody>
      </p:sp>
      <p:sp>
        <p:nvSpPr>
          <p:cNvPr id="8" name="Rechteck 7"/>
          <p:cNvSpPr/>
          <p:nvPr userDrawn="1"/>
        </p:nvSpPr>
        <p:spPr>
          <a:xfrm>
            <a:off x="1403648" y="6525344"/>
            <a:ext cx="7272808"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101637607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elfolie 2zeilig m. Bild">
    <p:spTree>
      <p:nvGrpSpPr>
        <p:cNvPr id="1" name=""/>
        <p:cNvGrpSpPr/>
        <p:nvPr/>
      </p:nvGrpSpPr>
      <p:grpSpPr>
        <a:xfrm>
          <a:off x="0" y="0"/>
          <a:ext cx="0" cy="0"/>
          <a:chOff x="0" y="0"/>
          <a:chExt cx="0" cy="0"/>
        </a:xfrm>
      </p:grpSpPr>
      <p:sp>
        <p:nvSpPr>
          <p:cNvPr id="16" name="Titel"/>
          <p:cNvSpPr>
            <a:spLocks noGrp="1"/>
          </p:cNvSpPr>
          <p:nvPr>
            <p:ph type="body" sz="quarter" idx="10" hasCustomPrompt="1"/>
          </p:nvPr>
        </p:nvSpPr>
        <p:spPr>
          <a:xfrm>
            <a:off x="506413" y="4266950"/>
            <a:ext cx="8116887" cy="1106265"/>
          </a:xfrm>
          <a:prstGeom prst="rect">
            <a:avLst/>
          </a:prstGeom>
        </p:spPr>
        <p:txBody>
          <a:bodyPr vert="horz" lIns="0" anchor="t" anchorCtr="0">
            <a:noAutofit/>
          </a:bodyPr>
          <a:lstStyle>
            <a:lvl1pPr marL="0" indent="0">
              <a:buNone/>
              <a:defRPr sz="2400" b="0" i="0" cap="all" baseline="0">
                <a:solidFill>
                  <a:srgbClr val="333333"/>
                </a:solidFill>
                <a:latin typeface="Arial"/>
                <a:cs typeface="Arial"/>
              </a:defRPr>
            </a:lvl1pPr>
          </a:lstStyle>
          <a:p>
            <a:pPr lvl="0"/>
            <a:r>
              <a:rPr lang="de-DE" dirty="0" smtClean="0"/>
              <a:t>Zweizeiligen TITEL EINFÜGEN</a:t>
            </a:r>
          </a:p>
          <a:p>
            <a:pPr lvl="0"/>
            <a:endParaRPr lang="de-DE" dirty="0"/>
          </a:p>
        </p:txBody>
      </p:sp>
      <p:pic>
        <p:nvPicPr>
          <p:cNvPr id="2" name="Bild 1"/>
          <p:cNvPicPr>
            <a:picLocks noChangeAspect="1"/>
          </p:cNvPicPr>
          <p:nvPr userDrawn="1"/>
        </p:nvPicPr>
        <p:blipFill>
          <a:blip r:embed="rId2"/>
          <a:stretch>
            <a:fillRect/>
          </a:stretch>
        </p:blipFill>
        <p:spPr>
          <a:xfrm>
            <a:off x="0" y="-10762"/>
            <a:ext cx="9144000" cy="4090416"/>
          </a:xfrm>
          <a:prstGeom prst="rect">
            <a:avLst/>
          </a:prstGeom>
        </p:spPr>
      </p:pic>
      <p:sp>
        <p:nvSpPr>
          <p:cNvPr id="6" name="Bildplatzhalter 5"/>
          <p:cNvSpPr>
            <a:spLocks noGrp="1"/>
          </p:cNvSpPr>
          <p:nvPr>
            <p:ph type="pic" sz="quarter" idx="11" hasCustomPrompt="1"/>
          </p:nvPr>
        </p:nvSpPr>
        <p:spPr>
          <a:xfrm>
            <a:off x="506412" y="5445806"/>
            <a:ext cx="1936651" cy="818224"/>
          </a:xfrm>
          <a:prstGeom prst="rect">
            <a:avLst/>
          </a:prstGeom>
        </p:spPr>
        <p:txBody>
          <a:bodyPr vert="horz"/>
          <a:lstStyle>
            <a:lvl1pPr marL="0" indent="0">
              <a:buNone/>
              <a:defRPr sz="1400">
                <a:latin typeface="Arial"/>
                <a:cs typeface="Arial"/>
              </a:defRPr>
            </a:lvl1pPr>
          </a:lstStyle>
          <a:p>
            <a:r>
              <a:rPr lang="de-DE" dirty="0" smtClean="0"/>
              <a:t>Kundenlogo einfügen</a:t>
            </a:r>
            <a:endParaRPr lang="de-DE" dirty="0"/>
          </a:p>
        </p:txBody>
      </p:sp>
      <p:sp>
        <p:nvSpPr>
          <p:cNvPr id="8" name="Titel"/>
          <p:cNvSpPr>
            <a:spLocks noGrp="1"/>
          </p:cNvSpPr>
          <p:nvPr>
            <p:ph type="body" sz="quarter" idx="12" hasCustomPrompt="1"/>
          </p:nvPr>
        </p:nvSpPr>
        <p:spPr>
          <a:xfrm>
            <a:off x="107504" y="6442099"/>
            <a:ext cx="8515796" cy="396057"/>
          </a:xfrm>
          <a:prstGeom prst="rect">
            <a:avLst/>
          </a:prstGeom>
          <a:solidFill>
            <a:schemeClr val="bg1"/>
          </a:solidFill>
        </p:spPr>
        <p:txBody>
          <a:bodyPr vert="horz" anchor="t" anchorCtr="0">
            <a:normAutofit/>
          </a:bodyPr>
          <a:lstStyle>
            <a:lvl1pPr marL="295275" indent="0">
              <a:buNone/>
              <a:defRPr sz="1400" b="0" i="0" cap="none" baseline="0">
                <a:solidFill>
                  <a:srgbClr val="333333"/>
                </a:solidFill>
                <a:latin typeface="Arial"/>
                <a:cs typeface="Arial"/>
              </a:defRPr>
            </a:lvl1pPr>
          </a:lstStyle>
          <a:p>
            <a:pPr lvl="0"/>
            <a:r>
              <a:rPr lang="de-DE" dirty="0" smtClean="0"/>
              <a:t>Datum oder Sampleinfo eintragen</a:t>
            </a:r>
            <a:endParaRPr lang="de-DE" dirty="0"/>
          </a:p>
        </p:txBody>
      </p:sp>
      <p:sp>
        <p:nvSpPr>
          <p:cNvPr id="9" name="Bildplatzhalter 5"/>
          <p:cNvSpPr>
            <a:spLocks noGrp="1"/>
          </p:cNvSpPr>
          <p:nvPr>
            <p:ph type="pic" sz="quarter" idx="13" hasCustomPrompt="1"/>
          </p:nvPr>
        </p:nvSpPr>
        <p:spPr>
          <a:xfrm>
            <a:off x="2555776" y="5445806"/>
            <a:ext cx="1936651" cy="818224"/>
          </a:xfrm>
          <a:prstGeom prst="rect">
            <a:avLst/>
          </a:prstGeom>
        </p:spPr>
        <p:txBody>
          <a:bodyPr vert="horz"/>
          <a:lstStyle>
            <a:lvl1pPr marL="0" indent="0">
              <a:buNone/>
              <a:defRPr sz="1400">
                <a:latin typeface="Arial"/>
                <a:cs typeface="Arial"/>
              </a:defRPr>
            </a:lvl1pPr>
          </a:lstStyle>
          <a:p>
            <a:r>
              <a:rPr lang="de-DE" dirty="0" smtClean="0"/>
              <a:t>Foto einfügen</a:t>
            </a:r>
            <a:endParaRPr lang="de-DE" dirty="0"/>
          </a:p>
        </p:txBody>
      </p:sp>
      <p:sp>
        <p:nvSpPr>
          <p:cNvPr id="7" name="Rechteck 6"/>
          <p:cNvSpPr/>
          <p:nvPr userDrawn="1"/>
        </p:nvSpPr>
        <p:spPr>
          <a:xfrm>
            <a:off x="1403648" y="6525344"/>
            <a:ext cx="7272808"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4182726430"/>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Chart ohne Methodik">
    <p:spTree>
      <p:nvGrpSpPr>
        <p:cNvPr id="1" name=""/>
        <p:cNvGrpSpPr/>
        <p:nvPr/>
      </p:nvGrpSpPr>
      <p:grpSpPr>
        <a:xfrm>
          <a:off x="0" y="0"/>
          <a:ext cx="0" cy="0"/>
          <a:chOff x="0" y="0"/>
          <a:chExt cx="0" cy="0"/>
        </a:xfrm>
      </p:grpSpPr>
      <p:pic>
        <p:nvPicPr>
          <p:cNvPr id="3" name="Picture 2" descr="J:\_VERTEIL\_CD\Design 2015\IMAS_CMYK_Logo_2015_klein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819" y="6439949"/>
            <a:ext cx="1009051" cy="360000"/>
          </a:xfrm>
          <a:prstGeom prst="rect">
            <a:avLst/>
          </a:prstGeom>
          <a:noFill/>
          <a:extLst>
            <a:ext uri="{909E8E84-426E-40DD-AFC4-6F175D3DCCD1}">
              <a14:hiddenFill xmlns:a14="http://schemas.microsoft.com/office/drawing/2010/main">
                <a:solidFill>
                  <a:srgbClr val="FFFFFF"/>
                </a:solidFill>
              </a14:hiddenFill>
            </a:ext>
          </a:extLst>
        </p:spPr>
      </p:pic>
      <p:sp>
        <p:nvSpPr>
          <p:cNvPr id="9" name="Titelplatzhalter 1"/>
          <p:cNvSpPr>
            <a:spLocks noGrp="1"/>
          </p:cNvSpPr>
          <p:nvPr>
            <p:ph type="title" hasCustomPrompt="1"/>
          </p:nvPr>
        </p:nvSpPr>
        <p:spPr>
          <a:xfrm>
            <a:off x="437004" y="72000"/>
            <a:ext cx="6727284" cy="576000"/>
          </a:xfrm>
          <a:prstGeom prst="rect">
            <a:avLst/>
          </a:prstGeom>
        </p:spPr>
        <p:txBody>
          <a:bodyPr vert="horz" lIns="87252" tIns="43626" rIns="87252" bIns="43626" rtlCol="0" anchor="b" anchorCtr="0">
            <a:noAutofit/>
          </a:bodyPr>
          <a:lstStyle>
            <a:lvl1pPr>
              <a:defRPr baseline="0">
                <a:solidFill>
                  <a:srgbClr val="A20E2F"/>
                </a:solidFill>
              </a:defRPr>
            </a:lvl1pPr>
          </a:lstStyle>
          <a:p>
            <a:r>
              <a:rPr lang="de-DE" dirty="0" smtClean="0"/>
              <a:t>Titel - durch Klicken bearbeiten (max. zweizeilig)</a:t>
            </a:r>
            <a:endParaRPr lang="de-AT" dirty="0"/>
          </a:p>
        </p:txBody>
      </p:sp>
      <p:cxnSp>
        <p:nvCxnSpPr>
          <p:cNvPr id="14" name="Gerade Verbindung 13"/>
          <p:cNvCxnSpPr/>
          <p:nvPr userDrawn="1"/>
        </p:nvCxnSpPr>
        <p:spPr>
          <a:xfrm>
            <a:off x="287338" y="682408"/>
            <a:ext cx="8568952" cy="0"/>
          </a:xfrm>
          <a:prstGeom prst="line">
            <a:avLst/>
          </a:prstGeom>
          <a:ln w="12700">
            <a:solidFill>
              <a:srgbClr val="A20E2F"/>
            </a:solidFill>
          </a:ln>
          <a:effectLst>
            <a:outerShdw blurRad="50800" dist="38100" dir="2700000" algn="tl"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10" name="Frage"/>
          <p:cNvSpPr>
            <a:spLocks noGrp="1"/>
          </p:cNvSpPr>
          <p:nvPr>
            <p:ph type="body" sz="quarter" idx="17" hasCustomPrompt="1"/>
          </p:nvPr>
        </p:nvSpPr>
        <p:spPr>
          <a:xfrm>
            <a:off x="287338" y="764704"/>
            <a:ext cx="8569325" cy="226604"/>
          </a:xfrm>
        </p:spPr>
        <p:txBody>
          <a:bodyPr lIns="0">
            <a:spAutoFit/>
          </a:bodyPr>
          <a:lstStyle>
            <a:lvl1pPr marL="0" indent="0">
              <a:buFontTx/>
              <a:buNone/>
              <a:defRPr sz="900" b="0"/>
            </a:lvl1pPr>
          </a:lstStyle>
          <a:p>
            <a:pPr lvl="0"/>
            <a:r>
              <a:rPr lang="de-DE" dirty="0" smtClean="0"/>
              <a:t>Fragestellung eingeben - durch Klicken bearbeiten</a:t>
            </a:r>
          </a:p>
        </p:txBody>
      </p:sp>
      <p:sp>
        <p:nvSpPr>
          <p:cNvPr id="2" name="Rechtwinkliges Dreieck 1"/>
          <p:cNvSpPr/>
          <p:nvPr userDrawn="1"/>
        </p:nvSpPr>
        <p:spPr>
          <a:xfrm rot="5400000">
            <a:off x="293004" y="114267"/>
            <a:ext cx="144000" cy="1440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oliennummernplatzhalter 19"/>
          <p:cNvSpPr txBox="1">
            <a:spLocks/>
          </p:cNvSpPr>
          <p:nvPr userDrawn="1"/>
        </p:nvSpPr>
        <p:spPr>
          <a:xfrm>
            <a:off x="8388425" y="6309320"/>
            <a:ext cx="576063" cy="437133"/>
          </a:xfrm>
          <a:prstGeom prst="rect">
            <a:avLst/>
          </a:prstGeom>
        </p:spPr>
        <p:txBody>
          <a:bodyPr vert="horz" lIns="87252" tIns="43626" rIns="87252" bIns="0" rtlCol="0" anchor="b" anchorCtr="0"/>
          <a:lstStyle>
            <a:lvl1pPr>
              <a:defRPr>
                <a:solidFill>
                  <a:schemeClr val="tx1">
                    <a:lumMod val="85000"/>
                    <a:lumOff val="15000"/>
                  </a:schemeClr>
                </a:solidFill>
              </a:defRPr>
            </a:lvl1pPr>
          </a:lstStyle>
          <a:p>
            <a:pPr marL="0" marR="0" lvl="0" indent="0" algn="r" defTabSz="872514" rtl="0" eaLnBrk="1" fontAlgn="auto" latinLnBrk="0" hangingPunct="1">
              <a:lnSpc>
                <a:spcPct val="100000"/>
              </a:lnSpc>
              <a:spcBef>
                <a:spcPts val="0"/>
              </a:spcBef>
              <a:spcAft>
                <a:spcPts val="0"/>
              </a:spcAft>
              <a:buClrTx/>
              <a:buSzTx/>
              <a:buFontTx/>
              <a:buNone/>
              <a:tabLst/>
              <a:defRPr/>
            </a:pPr>
            <a:fld id="{6C505A00-A8BC-4B2D-AA89-AE7A5708AFBD}" type="slidenum">
              <a:rPr kumimoji="0" lang="de-AT" sz="1100" b="0" i="0" u="none" strike="noStrike" kern="1200" cap="none" spc="0" normalizeH="0" baseline="0" noProof="0" smtClean="0">
                <a:ln>
                  <a:noFill/>
                </a:ln>
                <a:solidFill>
                  <a:schemeClr val="tx1">
                    <a:lumMod val="85000"/>
                    <a:lumOff val="15000"/>
                  </a:schemeClr>
                </a:solidFill>
                <a:effectLst/>
                <a:uLnTx/>
                <a:uFillTx/>
                <a:latin typeface="Arial" pitchFamily="34" charset="0"/>
                <a:ea typeface="+mn-ea"/>
                <a:cs typeface="Arial" pitchFamily="34" charset="0"/>
              </a:rPr>
              <a:pPr marL="0" marR="0" lvl="0" indent="0" algn="r" defTabSz="872514" rtl="0" eaLnBrk="1" fontAlgn="auto" latinLnBrk="0" hangingPunct="1">
                <a:lnSpc>
                  <a:spcPct val="100000"/>
                </a:lnSpc>
                <a:spcBef>
                  <a:spcPts val="0"/>
                </a:spcBef>
                <a:spcAft>
                  <a:spcPts val="0"/>
                </a:spcAft>
                <a:buClrTx/>
                <a:buSzTx/>
                <a:buFontTx/>
                <a:buNone/>
                <a:tabLst/>
                <a:defRPr/>
              </a:pPr>
              <a:t>‹Nr.›</a:t>
            </a:fld>
            <a:endParaRPr kumimoji="0" lang="de-AT" sz="1100" b="0" i="0" u="none" strike="noStrike" kern="1200" cap="none" spc="0" normalizeH="0" baseline="0" noProof="0" dirty="0" smtClean="0">
              <a:ln>
                <a:noFill/>
              </a:ln>
              <a:solidFill>
                <a:schemeClr val="tx1">
                  <a:lumMod val="85000"/>
                  <a:lumOff val="15000"/>
                </a:schemeClr>
              </a:solidFill>
              <a:effectLst/>
              <a:uLnTx/>
              <a:uFillTx/>
              <a:latin typeface="Arial" pitchFamily="34" charset="0"/>
              <a:ea typeface="+mn-ea"/>
              <a:cs typeface="Arial" pitchFamily="34" charset="0"/>
            </a:endParaRPr>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ndard-Chart - mit Methodik">
    <p:spTree>
      <p:nvGrpSpPr>
        <p:cNvPr id="1" name=""/>
        <p:cNvGrpSpPr/>
        <p:nvPr/>
      </p:nvGrpSpPr>
      <p:grpSpPr>
        <a:xfrm>
          <a:off x="0" y="0"/>
          <a:ext cx="0" cy="0"/>
          <a:chOff x="0" y="0"/>
          <a:chExt cx="0" cy="0"/>
        </a:xfrm>
      </p:grpSpPr>
      <p:sp>
        <p:nvSpPr>
          <p:cNvPr id="8" name="Titelplatzhalter 1"/>
          <p:cNvSpPr>
            <a:spLocks noGrp="1"/>
          </p:cNvSpPr>
          <p:nvPr>
            <p:ph type="title" hasCustomPrompt="1"/>
          </p:nvPr>
        </p:nvSpPr>
        <p:spPr>
          <a:xfrm>
            <a:off x="437004" y="72000"/>
            <a:ext cx="6727284" cy="576000"/>
          </a:xfrm>
          <a:prstGeom prst="rect">
            <a:avLst/>
          </a:prstGeom>
        </p:spPr>
        <p:txBody>
          <a:bodyPr vert="horz" lIns="87252" tIns="43626" rIns="87252" bIns="43626" rtlCol="0" anchor="b" anchorCtr="0">
            <a:noAutofit/>
          </a:bodyPr>
          <a:lstStyle>
            <a:lvl1pPr>
              <a:defRPr baseline="0">
                <a:solidFill>
                  <a:srgbClr val="A20E2F"/>
                </a:solidFill>
              </a:defRPr>
            </a:lvl1pPr>
          </a:lstStyle>
          <a:p>
            <a:r>
              <a:rPr lang="de-DE" dirty="0" smtClean="0"/>
              <a:t>Titel - durch Klicken bearbeiten (max. zweizeilig)</a:t>
            </a:r>
            <a:endParaRPr lang="de-AT" dirty="0"/>
          </a:p>
        </p:txBody>
      </p:sp>
      <p:cxnSp>
        <p:nvCxnSpPr>
          <p:cNvPr id="11" name="Gerade Verbindung 10"/>
          <p:cNvCxnSpPr/>
          <p:nvPr userDrawn="1"/>
        </p:nvCxnSpPr>
        <p:spPr>
          <a:xfrm>
            <a:off x="287338" y="682408"/>
            <a:ext cx="8568952" cy="0"/>
          </a:xfrm>
          <a:prstGeom prst="line">
            <a:avLst/>
          </a:prstGeom>
          <a:ln w="12700">
            <a:solidFill>
              <a:srgbClr val="A20E2F"/>
            </a:solidFill>
          </a:ln>
          <a:effectLst>
            <a:outerShdw blurRad="50800" dist="38100" dir="2700000" algn="tl"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12" name="Frage"/>
          <p:cNvSpPr>
            <a:spLocks noGrp="1"/>
          </p:cNvSpPr>
          <p:nvPr>
            <p:ph type="body" sz="quarter" idx="17" hasCustomPrompt="1"/>
          </p:nvPr>
        </p:nvSpPr>
        <p:spPr>
          <a:xfrm>
            <a:off x="287338" y="1052736"/>
            <a:ext cx="8569325" cy="226604"/>
          </a:xfrm>
        </p:spPr>
        <p:txBody>
          <a:bodyPr lIns="0">
            <a:spAutoFit/>
          </a:bodyPr>
          <a:lstStyle>
            <a:lvl1pPr marL="0" indent="0">
              <a:buFontTx/>
              <a:buNone/>
              <a:defRPr sz="900" b="0"/>
            </a:lvl1pPr>
          </a:lstStyle>
          <a:p>
            <a:pPr lvl="0"/>
            <a:r>
              <a:rPr lang="de-DE" dirty="0" smtClean="0"/>
              <a:t>Fragestellung eingeben - durch Klicken bearbeiten</a:t>
            </a:r>
          </a:p>
        </p:txBody>
      </p:sp>
      <p:sp>
        <p:nvSpPr>
          <p:cNvPr id="15" name="Rechtwinkliges Dreieck 14"/>
          <p:cNvSpPr/>
          <p:nvPr userDrawn="1"/>
        </p:nvSpPr>
        <p:spPr>
          <a:xfrm rot="5400000">
            <a:off x="293004" y="114267"/>
            <a:ext cx="144000" cy="1440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age"/>
          <p:cNvSpPr>
            <a:spLocks noGrp="1"/>
          </p:cNvSpPr>
          <p:nvPr>
            <p:ph type="body" sz="quarter" idx="18" hasCustomPrompt="1"/>
          </p:nvPr>
        </p:nvSpPr>
        <p:spPr>
          <a:xfrm>
            <a:off x="293004" y="701840"/>
            <a:ext cx="8569325" cy="288032"/>
          </a:xfrm>
        </p:spPr>
        <p:txBody>
          <a:bodyPr lIns="0" anchor="ctr">
            <a:noAutofit/>
          </a:bodyPr>
          <a:lstStyle>
            <a:lvl1pPr marL="0" indent="0">
              <a:buFontTx/>
              <a:buNone/>
              <a:defRPr sz="1200" b="0"/>
            </a:lvl1pPr>
          </a:lstStyle>
          <a:p>
            <a:pPr lvl="0"/>
            <a:r>
              <a:rPr lang="de-DE" dirty="0" err="1" smtClean="0"/>
              <a:t>Methodikzeile</a:t>
            </a:r>
            <a:r>
              <a:rPr lang="de-DE" dirty="0" smtClean="0"/>
              <a:t> eingeben - durch Klicken bearbeiten</a:t>
            </a:r>
          </a:p>
        </p:txBody>
      </p:sp>
      <p:sp>
        <p:nvSpPr>
          <p:cNvPr id="18" name="Foliennummernplatzhalter 19"/>
          <p:cNvSpPr txBox="1">
            <a:spLocks/>
          </p:cNvSpPr>
          <p:nvPr userDrawn="1"/>
        </p:nvSpPr>
        <p:spPr>
          <a:xfrm>
            <a:off x="8388425" y="6309320"/>
            <a:ext cx="576063" cy="437133"/>
          </a:xfrm>
          <a:prstGeom prst="rect">
            <a:avLst/>
          </a:prstGeom>
        </p:spPr>
        <p:txBody>
          <a:bodyPr vert="horz" lIns="87252" tIns="43626" rIns="87252" bIns="0" rtlCol="0" anchor="b" anchorCtr="0"/>
          <a:lstStyle>
            <a:lvl1pPr>
              <a:defRPr>
                <a:solidFill>
                  <a:schemeClr val="tx1">
                    <a:lumMod val="85000"/>
                    <a:lumOff val="15000"/>
                  </a:schemeClr>
                </a:solidFill>
              </a:defRPr>
            </a:lvl1pPr>
          </a:lstStyle>
          <a:p>
            <a:pPr marL="0" marR="0" lvl="0" indent="0" algn="r" defTabSz="872514" rtl="0" eaLnBrk="1" fontAlgn="auto" latinLnBrk="0" hangingPunct="1">
              <a:lnSpc>
                <a:spcPct val="100000"/>
              </a:lnSpc>
              <a:spcBef>
                <a:spcPts val="0"/>
              </a:spcBef>
              <a:spcAft>
                <a:spcPts val="0"/>
              </a:spcAft>
              <a:buClrTx/>
              <a:buSzTx/>
              <a:buFontTx/>
              <a:buNone/>
              <a:tabLst/>
              <a:defRPr/>
            </a:pPr>
            <a:fld id="{6C505A00-A8BC-4B2D-AA89-AE7A5708AFBD}" type="slidenum">
              <a:rPr kumimoji="0" lang="de-AT" sz="1100" b="0" i="0" u="none" strike="noStrike" kern="1200" cap="none" spc="0" normalizeH="0" baseline="0" noProof="0" smtClean="0">
                <a:ln>
                  <a:noFill/>
                </a:ln>
                <a:solidFill>
                  <a:schemeClr val="tx1">
                    <a:lumMod val="85000"/>
                    <a:lumOff val="15000"/>
                  </a:schemeClr>
                </a:solidFill>
                <a:effectLst/>
                <a:uLnTx/>
                <a:uFillTx/>
                <a:latin typeface="Arial" pitchFamily="34" charset="0"/>
                <a:ea typeface="+mn-ea"/>
                <a:cs typeface="Arial" pitchFamily="34" charset="0"/>
              </a:rPr>
              <a:pPr marL="0" marR="0" lvl="0" indent="0" algn="r" defTabSz="872514" rtl="0" eaLnBrk="1" fontAlgn="auto" latinLnBrk="0" hangingPunct="1">
                <a:lnSpc>
                  <a:spcPct val="100000"/>
                </a:lnSpc>
                <a:spcBef>
                  <a:spcPts val="0"/>
                </a:spcBef>
                <a:spcAft>
                  <a:spcPts val="0"/>
                </a:spcAft>
                <a:buClrTx/>
                <a:buSzTx/>
                <a:buFontTx/>
                <a:buNone/>
                <a:tabLst/>
                <a:defRPr/>
              </a:pPr>
              <a:t>‹Nr.›</a:t>
            </a:fld>
            <a:endParaRPr kumimoji="0" lang="de-AT" sz="1100" b="0" i="0" u="none" strike="noStrike" kern="1200" cap="none" spc="0" normalizeH="0" baseline="0" noProof="0" dirty="0" smtClean="0">
              <a:ln>
                <a:noFill/>
              </a:ln>
              <a:solidFill>
                <a:schemeClr val="tx1">
                  <a:lumMod val="85000"/>
                  <a:lumOff val="15000"/>
                </a:schemeClr>
              </a:solidFill>
              <a:effectLst/>
              <a:uLnTx/>
              <a:uFillTx/>
              <a:latin typeface="Arial" pitchFamily="34" charset="0"/>
              <a:ea typeface="+mn-ea"/>
              <a:cs typeface="Arial" pitchFamily="34" charset="0"/>
            </a:endParaRPr>
          </a:p>
        </p:txBody>
      </p:sp>
      <p:pic>
        <p:nvPicPr>
          <p:cNvPr id="9" name="Picture 2" descr="J:\_VERTEIL\_CD\Design 2015\IMAS_CMYK_Logo_2015_klein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819" y="6439949"/>
            <a:ext cx="1009051" cy="3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20924"/>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ndard-Chart - mit Erklärung &amp; Methodik">
    <p:spTree>
      <p:nvGrpSpPr>
        <p:cNvPr id="1" name=""/>
        <p:cNvGrpSpPr/>
        <p:nvPr/>
      </p:nvGrpSpPr>
      <p:grpSpPr>
        <a:xfrm>
          <a:off x="0" y="0"/>
          <a:ext cx="0" cy="0"/>
          <a:chOff x="0" y="0"/>
          <a:chExt cx="0" cy="0"/>
        </a:xfrm>
      </p:grpSpPr>
      <p:sp>
        <p:nvSpPr>
          <p:cNvPr id="8" name="Kommentar"/>
          <p:cNvSpPr>
            <a:spLocks noGrp="1"/>
          </p:cNvSpPr>
          <p:nvPr>
            <p:ph type="body" sz="quarter" idx="15" hasCustomPrompt="1"/>
          </p:nvPr>
        </p:nvSpPr>
        <p:spPr>
          <a:xfrm>
            <a:off x="311290" y="5708873"/>
            <a:ext cx="8549245" cy="710554"/>
          </a:xfrm>
          <a:prstGeom prst="rect">
            <a:avLst/>
          </a:prstGeom>
          <a:noFill/>
        </p:spPr>
        <p:txBody>
          <a:bodyPr wrap="square" anchor="t" anchorCtr="0">
            <a:noAutofit/>
          </a:bodyPr>
          <a:lstStyle>
            <a:lvl1pPr marL="0" marR="0" indent="0" algn="l" defTabSz="872514" rtl="0" eaLnBrk="1" fontAlgn="auto" latinLnBrk="0" hangingPunct="1">
              <a:lnSpc>
                <a:spcPct val="100000"/>
              </a:lnSpc>
              <a:spcBef>
                <a:spcPct val="20000"/>
              </a:spcBef>
              <a:spcAft>
                <a:spcPts val="0"/>
              </a:spcAft>
              <a:buClrTx/>
              <a:buSzTx/>
              <a:buFont typeface="Arial" pitchFamily="34" charset="0"/>
              <a:buNone/>
              <a:tabLst/>
              <a:defRPr sz="1100" baseline="0">
                <a:solidFill>
                  <a:schemeClr val="tx1"/>
                </a:solidFill>
              </a:defRPr>
            </a:lvl1pPr>
            <a:lvl3pPr>
              <a:buNone/>
              <a:defRPr/>
            </a:lvl3pPr>
          </a:lstStyle>
          <a:p>
            <a:pPr marL="0" marR="0" lvl="0" indent="0" algn="l" defTabSz="872514" rtl="0" eaLnBrk="1" fontAlgn="auto" latinLnBrk="0" hangingPunct="1">
              <a:lnSpc>
                <a:spcPct val="100000"/>
              </a:lnSpc>
              <a:spcBef>
                <a:spcPct val="20000"/>
              </a:spcBef>
              <a:spcAft>
                <a:spcPts val="0"/>
              </a:spcAft>
              <a:buClrTx/>
              <a:buSzTx/>
              <a:buFont typeface="Arial" pitchFamily="34" charset="0"/>
              <a:buNone/>
              <a:tabLst/>
              <a:defRPr/>
            </a:pPr>
            <a:r>
              <a:rPr kumimoji="0" lang="de-AT" sz="15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Platzhalter für Erklärungen</a:t>
            </a:r>
          </a:p>
          <a:p>
            <a:pPr marL="0" marR="0" lvl="0" indent="0" algn="l" defTabSz="872514" rtl="0" eaLnBrk="1" fontAlgn="auto" latinLnBrk="0" hangingPunct="1">
              <a:lnSpc>
                <a:spcPct val="100000"/>
              </a:lnSpc>
              <a:spcBef>
                <a:spcPct val="20000"/>
              </a:spcBef>
              <a:spcAft>
                <a:spcPts val="0"/>
              </a:spcAft>
              <a:buClrTx/>
              <a:buSzTx/>
              <a:buFont typeface="Arial" pitchFamily="34" charset="0"/>
              <a:buNone/>
              <a:tabLst/>
              <a:defRPr/>
            </a:pPr>
            <a:endParaRPr kumimoji="0" lang="de-AT" sz="15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endParaRPr>
          </a:p>
          <a:p>
            <a:pPr marL="0" marR="0" lvl="0" indent="0" algn="l" defTabSz="872514" rtl="0" eaLnBrk="1" fontAlgn="auto" latinLnBrk="0" hangingPunct="1">
              <a:lnSpc>
                <a:spcPct val="100000"/>
              </a:lnSpc>
              <a:spcBef>
                <a:spcPct val="20000"/>
              </a:spcBef>
              <a:spcAft>
                <a:spcPts val="0"/>
              </a:spcAft>
              <a:buClrTx/>
              <a:buSzTx/>
              <a:buFont typeface="Arial" pitchFamily="34" charset="0"/>
              <a:buNone/>
              <a:tabLst/>
              <a:defRPr/>
            </a:pPr>
            <a:endParaRPr kumimoji="0" lang="de-AT" sz="15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endParaRPr>
          </a:p>
        </p:txBody>
      </p:sp>
      <p:sp>
        <p:nvSpPr>
          <p:cNvPr id="13" name="Titelplatzhalter 1"/>
          <p:cNvSpPr>
            <a:spLocks noGrp="1"/>
          </p:cNvSpPr>
          <p:nvPr>
            <p:ph type="title" hasCustomPrompt="1"/>
          </p:nvPr>
        </p:nvSpPr>
        <p:spPr>
          <a:xfrm>
            <a:off x="437004" y="72000"/>
            <a:ext cx="6727284" cy="576000"/>
          </a:xfrm>
          <a:prstGeom prst="rect">
            <a:avLst/>
          </a:prstGeom>
        </p:spPr>
        <p:txBody>
          <a:bodyPr vert="horz" lIns="87252" tIns="43626" rIns="87252" bIns="43626" rtlCol="0" anchor="b" anchorCtr="0">
            <a:noAutofit/>
          </a:bodyPr>
          <a:lstStyle>
            <a:lvl1pPr>
              <a:defRPr baseline="0">
                <a:solidFill>
                  <a:srgbClr val="A20E2F"/>
                </a:solidFill>
              </a:defRPr>
            </a:lvl1pPr>
          </a:lstStyle>
          <a:p>
            <a:r>
              <a:rPr lang="de-DE" dirty="0" smtClean="0"/>
              <a:t>Titel - durch Klicken bearbeiten (max. zweizeilig)</a:t>
            </a:r>
            <a:endParaRPr lang="de-AT" dirty="0"/>
          </a:p>
        </p:txBody>
      </p:sp>
      <p:cxnSp>
        <p:nvCxnSpPr>
          <p:cNvPr id="15" name="Gerade Verbindung 14"/>
          <p:cNvCxnSpPr/>
          <p:nvPr userDrawn="1"/>
        </p:nvCxnSpPr>
        <p:spPr>
          <a:xfrm>
            <a:off x="287338" y="682408"/>
            <a:ext cx="8568952" cy="0"/>
          </a:xfrm>
          <a:prstGeom prst="line">
            <a:avLst/>
          </a:prstGeom>
          <a:ln w="12700">
            <a:solidFill>
              <a:srgbClr val="A20E2F"/>
            </a:solidFill>
          </a:ln>
          <a:effectLst>
            <a:outerShdw blurRad="50800" dist="38100" dir="2700000" algn="tl"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16" name="Frage"/>
          <p:cNvSpPr>
            <a:spLocks noGrp="1"/>
          </p:cNvSpPr>
          <p:nvPr>
            <p:ph type="body" sz="quarter" idx="17" hasCustomPrompt="1"/>
          </p:nvPr>
        </p:nvSpPr>
        <p:spPr>
          <a:xfrm>
            <a:off x="287338" y="1052736"/>
            <a:ext cx="8569325" cy="226604"/>
          </a:xfrm>
        </p:spPr>
        <p:txBody>
          <a:bodyPr lIns="0">
            <a:spAutoFit/>
          </a:bodyPr>
          <a:lstStyle>
            <a:lvl1pPr marL="0" indent="0">
              <a:buFontTx/>
              <a:buNone/>
              <a:defRPr sz="900" b="0"/>
            </a:lvl1pPr>
          </a:lstStyle>
          <a:p>
            <a:pPr lvl="0"/>
            <a:r>
              <a:rPr lang="de-DE" dirty="0" smtClean="0"/>
              <a:t>Fragestellung eingeben - durch Klicken bearbeiten</a:t>
            </a:r>
          </a:p>
        </p:txBody>
      </p:sp>
      <p:sp>
        <p:nvSpPr>
          <p:cNvPr id="18" name="Rechtwinkliges Dreieck 17"/>
          <p:cNvSpPr/>
          <p:nvPr userDrawn="1"/>
        </p:nvSpPr>
        <p:spPr>
          <a:xfrm rot="5400000">
            <a:off x="293004" y="114267"/>
            <a:ext cx="144000" cy="1440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age"/>
          <p:cNvSpPr>
            <a:spLocks noGrp="1"/>
          </p:cNvSpPr>
          <p:nvPr>
            <p:ph type="body" sz="quarter" idx="18" hasCustomPrompt="1"/>
          </p:nvPr>
        </p:nvSpPr>
        <p:spPr>
          <a:xfrm>
            <a:off x="293004" y="701840"/>
            <a:ext cx="8569325" cy="288032"/>
          </a:xfrm>
        </p:spPr>
        <p:txBody>
          <a:bodyPr lIns="0" anchor="ctr">
            <a:noAutofit/>
          </a:bodyPr>
          <a:lstStyle>
            <a:lvl1pPr marL="0" indent="0">
              <a:buFontTx/>
              <a:buNone/>
              <a:defRPr sz="1200" b="0"/>
            </a:lvl1pPr>
          </a:lstStyle>
          <a:p>
            <a:pPr lvl="0"/>
            <a:r>
              <a:rPr lang="de-DE" dirty="0" err="1" smtClean="0"/>
              <a:t>Methodikzeile</a:t>
            </a:r>
            <a:r>
              <a:rPr lang="de-DE" dirty="0" smtClean="0"/>
              <a:t> eingeben - durch Klicken bearbeiten</a:t>
            </a:r>
          </a:p>
        </p:txBody>
      </p:sp>
      <p:sp>
        <p:nvSpPr>
          <p:cNvPr id="14" name="Foliennummernplatzhalter 19"/>
          <p:cNvSpPr txBox="1">
            <a:spLocks/>
          </p:cNvSpPr>
          <p:nvPr userDrawn="1"/>
        </p:nvSpPr>
        <p:spPr>
          <a:xfrm>
            <a:off x="8388425" y="6309320"/>
            <a:ext cx="576063" cy="437133"/>
          </a:xfrm>
          <a:prstGeom prst="rect">
            <a:avLst/>
          </a:prstGeom>
        </p:spPr>
        <p:txBody>
          <a:bodyPr vert="horz" lIns="87252" tIns="43626" rIns="87252" bIns="0" rtlCol="0" anchor="b" anchorCtr="0"/>
          <a:lstStyle>
            <a:lvl1pPr>
              <a:defRPr>
                <a:solidFill>
                  <a:schemeClr val="tx1">
                    <a:lumMod val="85000"/>
                    <a:lumOff val="15000"/>
                  </a:schemeClr>
                </a:solidFill>
              </a:defRPr>
            </a:lvl1pPr>
          </a:lstStyle>
          <a:p>
            <a:pPr marL="0" marR="0" lvl="0" indent="0" algn="r" defTabSz="872514" rtl="0" eaLnBrk="1" fontAlgn="auto" latinLnBrk="0" hangingPunct="1">
              <a:lnSpc>
                <a:spcPct val="100000"/>
              </a:lnSpc>
              <a:spcBef>
                <a:spcPts val="0"/>
              </a:spcBef>
              <a:spcAft>
                <a:spcPts val="0"/>
              </a:spcAft>
              <a:buClrTx/>
              <a:buSzTx/>
              <a:buFontTx/>
              <a:buNone/>
              <a:tabLst/>
              <a:defRPr/>
            </a:pPr>
            <a:fld id="{6C505A00-A8BC-4B2D-AA89-AE7A5708AFBD}" type="slidenum">
              <a:rPr kumimoji="0" lang="de-AT" sz="1100" b="0" i="0" u="none" strike="noStrike" kern="1200" cap="none" spc="0" normalizeH="0" baseline="0" noProof="0" smtClean="0">
                <a:ln>
                  <a:noFill/>
                </a:ln>
                <a:solidFill>
                  <a:schemeClr val="tx1">
                    <a:lumMod val="85000"/>
                    <a:lumOff val="15000"/>
                  </a:schemeClr>
                </a:solidFill>
                <a:effectLst/>
                <a:uLnTx/>
                <a:uFillTx/>
                <a:latin typeface="Arial" pitchFamily="34" charset="0"/>
                <a:ea typeface="+mn-ea"/>
                <a:cs typeface="Arial" pitchFamily="34" charset="0"/>
              </a:rPr>
              <a:pPr marL="0" marR="0" lvl="0" indent="0" algn="r" defTabSz="872514" rtl="0" eaLnBrk="1" fontAlgn="auto" latinLnBrk="0" hangingPunct="1">
                <a:lnSpc>
                  <a:spcPct val="100000"/>
                </a:lnSpc>
                <a:spcBef>
                  <a:spcPts val="0"/>
                </a:spcBef>
                <a:spcAft>
                  <a:spcPts val="0"/>
                </a:spcAft>
                <a:buClrTx/>
                <a:buSzTx/>
                <a:buFontTx/>
                <a:buNone/>
                <a:tabLst/>
                <a:defRPr/>
              </a:pPr>
              <a:t>‹Nr.›</a:t>
            </a:fld>
            <a:endParaRPr kumimoji="0" lang="de-AT" sz="1100" b="0" i="0" u="none" strike="noStrike" kern="1200" cap="none" spc="0" normalizeH="0" baseline="0" noProof="0" dirty="0" smtClean="0">
              <a:ln>
                <a:noFill/>
              </a:ln>
              <a:solidFill>
                <a:schemeClr val="tx1">
                  <a:lumMod val="85000"/>
                  <a:lumOff val="15000"/>
                </a:schemeClr>
              </a:solidFill>
              <a:effectLst/>
              <a:uLnTx/>
              <a:uFillTx/>
              <a:latin typeface="Arial" pitchFamily="34" charset="0"/>
              <a:ea typeface="+mn-ea"/>
              <a:cs typeface="Arial" pitchFamily="34" charset="0"/>
            </a:endParaRPr>
          </a:p>
        </p:txBody>
      </p:sp>
      <p:pic>
        <p:nvPicPr>
          <p:cNvPr id="10" name="Picture 2" descr="J:\_VERTEIL\_CD\Design 2015\IMAS_CMYK_Logo_2015_klein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819" y="6439949"/>
            <a:ext cx="1009051" cy="3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7676816"/>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Zwischendecklatt mit Dreieck">
    <p:spTree>
      <p:nvGrpSpPr>
        <p:cNvPr id="1" name=""/>
        <p:cNvGrpSpPr/>
        <p:nvPr/>
      </p:nvGrpSpPr>
      <p:grpSpPr>
        <a:xfrm>
          <a:off x="0" y="0"/>
          <a:ext cx="0" cy="0"/>
          <a:chOff x="0" y="0"/>
          <a:chExt cx="0" cy="0"/>
        </a:xfrm>
      </p:grpSpPr>
      <p:sp>
        <p:nvSpPr>
          <p:cNvPr id="3" name="Bildplatzhalter 2"/>
          <p:cNvSpPr>
            <a:spLocks noGrp="1"/>
          </p:cNvSpPr>
          <p:nvPr>
            <p:ph type="pic" sz="quarter" idx="19" hasCustomPrompt="1"/>
          </p:nvPr>
        </p:nvSpPr>
        <p:spPr>
          <a:xfrm>
            <a:off x="287525" y="3518234"/>
            <a:ext cx="3024188" cy="2303462"/>
          </a:xfrm>
        </p:spPr>
        <p:txBody>
          <a:bodyPr/>
          <a:lstStyle>
            <a:lvl1pPr>
              <a:defRPr/>
            </a:lvl1pPr>
          </a:lstStyle>
          <a:p>
            <a:r>
              <a:rPr lang="de-AT" dirty="0" smtClean="0"/>
              <a:t>Platz für Bild – Teaser zum Thema</a:t>
            </a:r>
            <a:endParaRPr lang="de-AT" dirty="0"/>
          </a:p>
        </p:txBody>
      </p:sp>
      <p:sp>
        <p:nvSpPr>
          <p:cNvPr id="10" name="Textplatzhalter 25"/>
          <p:cNvSpPr>
            <a:spLocks noGrp="1"/>
          </p:cNvSpPr>
          <p:nvPr>
            <p:ph type="body" sz="quarter" idx="17" hasCustomPrompt="1"/>
          </p:nvPr>
        </p:nvSpPr>
        <p:spPr>
          <a:xfrm>
            <a:off x="3563890" y="3517440"/>
            <a:ext cx="5328965" cy="2322168"/>
          </a:xfrm>
        </p:spPr>
        <p:txBody>
          <a:bodyPr>
            <a:normAutofit/>
          </a:bodyPr>
          <a:lstStyle>
            <a:lvl1pPr marL="0" indent="0">
              <a:buFontTx/>
              <a:buNone/>
              <a:defRPr sz="1400" b="0" baseline="0"/>
            </a:lvl1pPr>
          </a:lstStyle>
          <a:p>
            <a:pPr lvl="0"/>
            <a:r>
              <a:rPr lang="de-DE" dirty="0" smtClean="0"/>
              <a:t>Überblick über die einzelnen Teile der Präsentation (Part 1, Part 2, usw.</a:t>
            </a:r>
          </a:p>
        </p:txBody>
      </p:sp>
      <p:sp>
        <p:nvSpPr>
          <p:cNvPr id="9" name="Titelplatzhalter 1"/>
          <p:cNvSpPr>
            <a:spLocks noGrp="1"/>
          </p:cNvSpPr>
          <p:nvPr>
            <p:ph type="title" hasCustomPrompt="1"/>
          </p:nvPr>
        </p:nvSpPr>
        <p:spPr>
          <a:xfrm>
            <a:off x="437004" y="2780928"/>
            <a:ext cx="6727284" cy="576000"/>
          </a:xfrm>
          <a:prstGeom prst="rect">
            <a:avLst/>
          </a:prstGeom>
        </p:spPr>
        <p:txBody>
          <a:bodyPr vert="horz" lIns="87252" tIns="43626" rIns="87252" bIns="43626" rtlCol="0" anchor="b" anchorCtr="0">
            <a:noAutofit/>
          </a:bodyPr>
          <a:lstStyle>
            <a:lvl1pPr>
              <a:defRPr baseline="0">
                <a:solidFill>
                  <a:srgbClr val="A20E2F"/>
                </a:solidFill>
              </a:defRPr>
            </a:lvl1pPr>
          </a:lstStyle>
          <a:p>
            <a:r>
              <a:rPr lang="de-DE" dirty="0" smtClean="0"/>
              <a:t>Titel - durch Klicken bearbeiten (max. zweizeilig)</a:t>
            </a:r>
            <a:endParaRPr lang="de-AT" dirty="0"/>
          </a:p>
        </p:txBody>
      </p:sp>
      <p:cxnSp>
        <p:nvCxnSpPr>
          <p:cNvPr id="13" name="Gerade Verbindung 12"/>
          <p:cNvCxnSpPr/>
          <p:nvPr userDrawn="1"/>
        </p:nvCxnSpPr>
        <p:spPr>
          <a:xfrm>
            <a:off x="287338" y="3391336"/>
            <a:ext cx="8568952" cy="0"/>
          </a:xfrm>
          <a:prstGeom prst="line">
            <a:avLst/>
          </a:prstGeom>
          <a:ln w="12700">
            <a:solidFill>
              <a:srgbClr val="A20E2F"/>
            </a:solidFill>
          </a:ln>
          <a:effectLst>
            <a:outerShdw blurRad="50800" dist="38100" dir="2700000" algn="tl"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17" name="Rechtwinkliges Dreieck 16"/>
          <p:cNvSpPr/>
          <p:nvPr userDrawn="1"/>
        </p:nvSpPr>
        <p:spPr>
          <a:xfrm rot="5400000">
            <a:off x="293004" y="2823195"/>
            <a:ext cx="144000" cy="1440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htwinkliges Dreieck 11"/>
          <p:cNvSpPr/>
          <p:nvPr userDrawn="1"/>
        </p:nvSpPr>
        <p:spPr>
          <a:xfrm rot="5400000">
            <a:off x="136413" y="-142488"/>
            <a:ext cx="2705473" cy="2997348"/>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liennummernplatzhalter 19"/>
          <p:cNvSpPr txBox="1">
            <a:spLocks/>
          </p:cNvSpPr>
          <p:nvPr userDrawn="1"/>
        </p:nvSpPr>
        <p:spPr>
          <a:xfrm>
            <a:off x="8388425" y="6309320"/>
            <a:ext cx="576063" cy="437133"/>
          </a:xfrm>
          <a:prstGeom prst="rect">
            <a:avLst/>
          </a:prstGeom>
        </p:spPr>
        <p:txBody>
          <a:bodyPr vert="horz" lIns="87252" tIns="43626" rIns="87252" bIns="0" rtlCol="0" anchor="b" anchorCtr="0"/>
          <a:lstStyle>
            <a:lvl1pPr>
              <a:defRPr>
                <a:solidFill>
                  <a:schemeClr val="tx1">
                    <a:lumMod val="85000"/>
                    <a:lumOff val="15000"/>
                  </a:schemeClr>
                </a:solidFill>
              </a:defRPr>
            </a:lvl1pPr>
          </a:lstStyle>
          <a:p>
            <a:pPr marL="0" marR="0" lvl="0" indent="0" algn="r" defTabSz="872514" rtl="0" eaLnBrk="1" fontAlgn="auto" latinLnBrk="0" hangingPunct="1">
              <a:lnSpc>
                <a:spcPct val="100000"/>
              </a:lnSpc>
              <a:spcBef>
                <a:spcPts val="0"/>
              </a:spcBef>
              <a:spcAft>
                <a:spcPts val="0"/>
              </a:spcAft>
              <a:buClrTx/>
              <a:buSzTx/>
              <a:buFontTx/>
              <a:buNone/>
              <a:tabLst/>
              <a:defRPr/>
            </a:pPr>
            <a:fld id="{6C505A00-A8BC-4B2D-AA89-AE7A5708AFBD}" type="slidenum">
              <a:rPr kumimoji="0" lang="de-AT" sz="1100" b="0" i="0" u="none" strike="noStrike" kern="1200" cap="none" spc="0" normalizeH="0" baseline="0" noProof="0" smtClean="0">
                <a:ln>
                  <a:noFill/>
                </a:ln>
                <a:solidFill>
                  <a:schemeClr val="tx1">
                    <a:lumMod val="85000"/>
                    <a:lumOff val="15000"/>
                  </a:schemeClr>
                </a:solidFill>
                <a:effectLst/>
                <a:uLnTx/>
                <a:uFillTx/>
                <a:latin typeface="Arial" pitchFamily="34" charset="0"/>
                <a:ea typeface="+mn-ea"/>
                <a:cs typeface="Arial" pitchFamily="34" charset="0"/>
              </a:rPr>
              <a:pPr marL="0" marR="0" lvl="0" indent="0" algn="r" defTabSz="872514" rtl="0" eaLnBrk="1" fontAlgn="auto" latinLnBrk="0" hangingPunct="1">
                <a:lnSpc>
                  <a:spcPct val="100000"/>
                </a:lnSpc>
                <a:spcBef>
                  <a:spcPts val="0"/>
                </a:spcBef>
                <a:spcAft>
                  <a:spcPts val="0"/>
                </a:spcAft>
                <a:buClrTx/>
                <a:buSzTx/>
                <a:buFontTx/>
                <a:buNone/>
                <a:tabLst/>
                <a:defRPr/>
              </a:pPr>
              <a:t>‹Nr.›</a:t>
            </a:fld>
            <a:endParaRPr kumimoji="0" lang="de-AT" sz="1100" b="0" i="0" u="none" strike="noStrike" kern="1200" cap="none" spc="0" normalizeH="0" baseline="0" noProof="0" dirty="0" smtClean="0">
              <a:ln>
                <a:noFill/>
              </a:ln>
              <a:solidFill>
                <a:schemeClr val="tx1">
                  <a:lumMod val="85000"/>
                  <a:lumOff val="15000"/>
                </a:schemeClr>
              </a:solidFill>
              <a:effectLst/>
              <a:uLnTx/>
              <a:uFillTx/>
              <a:latin typeface="Arial" pitchFamily="34" charset="0"/>
              <a:ea typeface="+mn-ea"/>
              <a:cs typeface="Arial" pitchFamily="34" charset="0"/>
            </a:endParaRPr>
          </a:p>
        </p:txBody>
      </p:sp>
      <p:pic>
        <p:nvPicPr>
          <p:cNvPr id="11" name="Picture 2" descr="J:\_VERTEIL\_CD\Design 2015\IMAS_CMYK_Logo_2015_klein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819" y="6439949"/>
            <a:ext cx="1009051" cy="360000"/>
          </a:xfrm>
          <a:prstGeom prst="rect">
            <a:avLst/>
          </a:prstGeom>
          <a:noFill/>
          <a:extLst>
            <a:ext uri="{909E8E84-426E-40DD-AFC4-6F175D3DCCD1}">
              <a14:hiddenFill xmlns:a14="http://schemas.microsoft.com/office/drawing/2010/main">
                <a:solidFill>
                  <a:srgbClr val="FFFFFF"/>
                </a:solidFill>
              </a14:hiddenFill>
            </a:ext>
          </a:extLst>
        </p:spPr>
      </p:pic>
      <p:sp>
        <p:nvSpPr>
          <p:cNvPr id="15" name="Rechteck 14"/>
          <p:cNvSpPr/>
          <p:nvPr userDrawn="1"/>
        </p:nvSpPr>
        <p:spPr>
          <a:xfrm>
            <a:off x="1403648" y="6525344"/>
            <a:ext cx="7056784"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085819815"/>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wischendecklatt ohne Dreieck">
    <p:spTree>
      <p:nvGrpSpPr>
        <p:cNvPr id="1" name=""/>
        <p:cNvGrpSpPr/>
        <p:nvPr/>
      </p:nvGrpSpPr>
      <p:grpSpPr>
        <a:xfrm>
          <a:off x="0" y="0"/>
          <a:ext cx="0" cy="0"/>
          <a:chOff x="0" y="0"/>
          <a:chExt cx="0" cy="0"/>
        </a:xfrm>
      </p:grpSpPr>
      <p:sp>
        <p:nvSpPr>
          <p:cNvPr id="3" name="Bildplatzhalter 2"/>
          <p:cNvSpPr>
            <a:spLocks noGrp="1"/>
          </p:cNvSpPr>
          <p:nvPr>
            <p:ph type="pic" sz="quarter" idx="19" hasCustomPrompt="1"/>
          </p:nvPr>
        </p:nvSpPr>
        <p:spPr>
          <a:xfrm>
            <a:off x="287525" y="1565942"/>
            <a:ext cx="3024188" cy="2303462"/>
          </a:xfrm>
        </p:spPr>
        <p:txBody>
          <a:bodyPr/>
          <a:lstStyle>
            <a:lvl1pPr>
              <a:defRPr/>
            </a:lvl1pPr>
          </a:lstStyle>
          <a:p>
            <a:r>
              <a:rPr lang="de-AT" dirty="0" smtClean="0"/>
              <a:t>Platz für Bild – Teaser zum Thema</a:t>
            </a:r>
            <a:endParaRPr lang="de-AT" dirty="0"/>
          </a:p>
        </p:txBody>
      </p:sp>
      <p:sp>
        <p:nvSpPr>
          <p:cNvPr id="10" name="Textplatzhalter 25"/>
          <p:cNvSpPr>
            <a:spLocks noGrp="1"/>
          </p:cNvSpPr>
          <p:nvPr>
            <p:ph type="body" sz="quarter" idx="17" hasCustomPrompt="1"/>
          </p:nvPr>
        </p:nvSpPr>
        <p:spPr>
          <a:xfrm>
            <a:off x="3563890" y="1574704"/>
            <a:ext cx="5328965" cy="4320480"/>
          </a:xfrm>
        </p:spPr>
        <p:txBody>
          <a:bodyPr>
            <a:normAutofit/>
          </a:bodyPr>
          <a:lstStyle>
            <a:lvl1pPr marL="0" indent="0">
              <a:buFontTx/>
              <a:buNone/>
              <a:defRPr sz="1400" b="0" baseline="0"/>
            </a:lvl1pPr>
          </a:lstStyle>
          <a:p>
            <a:pPr lvl="0"/>
            <a:r>
              <a:rPr lang="de-DE" dirty="0" smtClean="0"/>
              <a:t>Überblick über die einzelnen Teile der Präsentation (Part 1, Part 2, usw.</a:t>
            </a:r>
          </a:p>
        </p:txBody>
      </p:sp>
      <p:sp>
        <p:nvSpPr>
          <p:cNvPr id="11" name="Textplatzhalter 25"/>
          <p:cNvSpPr>
            <a:spLocks noGrp="1"/>
          </p:cNvSpPr>
          <p:nvPr>
            <p:ph type="body" sz="quarter" idx="18" hasCustomPrompt="1"/>
          </p:nvPr>
        </p:nvSpPr>
        <p:spPr>
          <a:xfrm>
            <a:off x="287525" y="764704"/>
            <a:ext cx="8569325" cy="648072"/>
          </a:xfrm>
        </p:spPr>
        <p:txBody>
          <a:bodyPr>
            <a:noAutofit/>
          </a:bodyPr>
          <a:lstStyle>
            <a:lvl1pPr marL="0" indent="0">
              <a:buFontTx/>
              <a:buNone/>
              <a:defRPr sz="1600" b="0"/>
            </a:lvl1pPr>
          </a:lstStyle>
          <a:p>
            <a:pPr lvl="0"/>
            <a:r>
              <a:rPr lang="de-DE" dirty="0" err="1" smtClean="0"/>
              <a:t>Übertitelung</a:t>
            </a:r>
            <a:r>
              <a:rPr lang="de-DE" dirty="0" smtClean="0"/>
              <a:t> – zweizeilig</a:t>
            </a:r>
          </a:p>
        </p:txBody>
      </p:sp>
      <p:sp>
        <p:nvSpPr>
          <p:cNvPr id="9" name="Titelplatzhalter 1"/>
          <p:cNvSpPr>
            <a:spLocks noGrp="1"/>
          </p:cNvSpPr>
          <p:nvPr>
            <p:ph type="title" hasCustomPrompt="1"/>
          </p:nvPr>
        </p:nvSpPr>
        <p:spPr>
          <a:xfrm>
            <a:off x="437004" y="72000"/>
            <a:ext cx="6727284" cy="576000"/>
          </a:xfrm>
          <a:prstGeom prst="rect">
            <a:avLst/>
          </a:prstGeom>
        </p:spPr>
        <p:txBody>
          <a:bodyPr vert="horz" lIns="87252" tIns="43626" rIns="87252" bIns="43626" rtlCol="0" anchor="b" anchorCtr="0">
            <a:noAutofit/>
          </a:bodyPr>
          <a:lstStyle>
            <a:lvl1pPr>
              <a:defRPr baseline="0">
                <a:solidFill>
                  <a:srgbClr val="A20E2F"/>
                </a:solidFill>
              </a:defRPr>
            </a:lvl1pPr>
          </a:lstStyle>
          <a:p>
            <a:r>
              <a:rPr lang="de-DE" dirty="0" smtClean="0"/>
              <a:t>Titel - durch Klicken bearbeiten (max. zweizeilig)</a:t>
            </a:r>
            <a:endParaRPr lang="de-AT" dirty="0"/>
          </a:p>
        </p:txBody>
      </p:sp>
      <p:cxnSp>
        <p:nvCxnSpPr>
          <p:cNvPr id="13" name="Gerade Verbindung 12"/>
          <p:cNvCxnSpPr/>
          <p:nvPr userDrawn="1"/>
        </p:nvCxnSpPr>
        <p:spPr>
          <a:xfrm>
            <a:off x="287338" y="682408"/>
            <a:ext cx="8568952" cy="0"/>
          </a:xfrm>
          <a:prstGeom prst="line">
            <a:avLst/>
          </a:prstGeom>
          <a:ln w="12700">
            <a:solidFill>
              <a:srgbClr val="A20E2F"/>
            </a:solidFill>
          </a:ln>
          <a:effectLst>
            <a:outerShdw blurRad="50800" dist="38100" dir="2700000" algn="tl"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17" name="Rechtwinkliges Dreieck 16"/>
          <p:cNvSpPr/>
          <p:nvPr userDrawn="1"/>
        </p:nvSpPr>
        <p:spPr>
          <a:xfrm rot="5400000">
            <a:off x="293004" y="114267"/>
            <a:ext cx="144000" cy="1440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liennummernplatzhalter 19"/>
          <p:cNvSpPr txBox="1">
            <a:spLocks/>
          </p:cNvSpPr>
          <p:nvPr userDrawn="1"/>
        </p:nvSpPr>
        <p:spPr>
          <a:xfrm>
            <a:off x="8388425" y="6309320"/>
            <a:ext cx="576063" cy="437133"/>
          </a:xfrm>
          <a:prstGeom prst="rect">
            <a:avLst/>
          </a:prstGeom>
        </p:spPr>
        <p:txBody>
          <a:bodyPr vert="horz" lIns="87252" tIns="43626" rIns="87252" bIns="0" rtlCol="0" anchor="b" anchorCtr="0"/>
          <a:lstStyle>
            <a:lvl1pPr>
              <a:defRPr>
                <a:solidFill>
                  <a:schemeClr val="tx1">
                    <a:lumMod val="85000"/>
                    <a:lumOff val="15000"/>
                  </a:schemeClr>
                </a:solidFill>
              </a:defRPr>
            </a:lvl1pPr>
          </a:lstStyle>
          <a:p>
            <a:pPr marL="0" marR="0" lvl="0" indent="0" algn="r" defTabSz="872514" rtl="0" eaLnBrk="1" fontAlgn="auto" latinLnBrk="0" hangingPunct="1">
              <a:lnSpc>
                <a:spcPct val="100000"/>
              </a:lnSpc>
              <a:spcBef>
                <a:spcPts val="0"/>
              </a:spcBef>
              <a:spcAft>
                <a:spcPts val="0"/>
              </a:spcAft>
              <a:buClrTx/>
              <a:buSzTx/>
              <a:buFontTx/>
              <a:buNone/>
              <a:tabLst/>
              <a:defRPr/>
            </a:pPr>
            <a:fld id="{6C505A00-A8BC-4B2D-AA89-AE7A5708AFBD}" type="slidenum">
              <a:rPr kumimoji="0" lang="de-AT" sz="1100" b="0" i="0" u="none" strike="noStrike" kern="1200" cap="none" spc="0" normalizeH="0" baseline="0" noProof="0" smtClean="0">
                <a:ln>
                  <a:noFill/>
                </a:ln>
                <a:solidFill>
                  <a:schemeClr val="tx1">
                    <a:lumMod val="85000"/>
                    <a:lumOff val="15000"/>
                  </a:schemeClr>
                </a:solidFill>
                <a:effectLst/>
                <a:uLnTx/>
                <a:uFillTx/>
                <a:latin typeface="Arial" pitchFamily="34" charset="0"/>
                <a:ea typeface="+mn-ea"/>
                <a:cs typeface="Arial" pitchFamily="34" charset="0"/>
              </a:rPr>
              <a:pPr marL="0" marR="0" lvl="0" indent="0" algn="r" defTabSz="872514" rtl="0" eaLnBrk="1" fontAlgn="auto" latinLnBrk="0" hangingPunct="1">
                <a:lnSpc>
                  <a:spcPct val="100000"/>
                </a:lnSpc>
                <a:spcBef>
                  <a:spcPts val="0"/>
                </a:spcBef>
                <a:spcAft>
                  <a:spcPts val="0"/>
                </a:spcAft>
                <a:buClrTx/>
                <a:buSzTx/>
                <a:buFontTx/>
                <a:buNone/>
                <a:tabLst/>
                <a:defRPr/>
              </a:pPr>
              <a:t>‹Nr.›</a:t>
            </a:fld>
            <a:endParaRPr kumimoji="0" lang="de-AT" sz="1100" b="0" i="0" u="none" strike="noStrike" kern="1200" cap="none" spc="0" normalizeH="0" baseline="0" noProof="0" dirty="0" smtClean="0">
              <a:ln>
                <a:noFill/>
              </a:ln>
              <a:solidFill>
                <a:schemeClr val="tx1">
                  <a:lumMod val="85000"/>
                  <a:lumOff val="15000"/>
                </a:schemeClr>
              </a:solidFill>
              <a:effectLst/>
              <a:uLnTx/>
              <a:uFillTx/>
              <a:latin typeface="Arial" pitchFamily="34" charset="0"/>
              <a:ea typeface="+mn-ea"/>
              <a:cs typeface="Arial" pitchFamily="34" charset="0"/>
            </a:endParaRPr>
          </a:p>
        </p:txBody>
      </p:sp>
      <p:pic>
        <p:nvPicPr>
          <p:cNvPr id="12" name="Picture 2" descr="J:\_VERTEIL\_CD\Design 2015\IMAS_CMYK_Logo_2015_klein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819" y="6439949"/>
            <a:ext cx="1009051" cy="3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8901540"/>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Textplatzhalter 9"/>
          <p:cNvSpPr>
            <a:spLocks noGrp="1"/>
          </p:cNvSpPr>
          <p:nvPr>
            <p:ph type="body" idx="1"/>
          </p:nvPr>
        </p:nvSpPr>
        <p:spPr>
          <a:xfrm>
            <a:off x="287524" y="980728"/>
            <a:ext cx="8568952" cy="5400600"/>
          </a:xfrm>
          <a:prstGeom prst="rect">
            <a:avLst/>
          </a:prstGeom>
        </p:spPr>
        <p:txBody>
          <a:bodyPr vert="horz" lIns="87252" tIns="43626" rIns="87252" bIns="43626"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4" name="Textplatzhalter 19"/>
          <p:cNvSpPr txBox="1">
            <a:spLocks/>
          </p:cNvSpPr>
          <p:nvPr userDrawn="1"/>
        </p:nvSpPr>
        <p:spPr>
          <a:xfrm>
            <a:off x="1403648" y="6547068"/>
            <a:ext cx="7056784" cy="230832"/>
          </a:xfrm>
          <a:prstGeom prst="rect">
            <a:avLst/>
          </a:prstGeom>
          <a:noFill/>
        </p:spPr>
        <p:txBody>
          <a:bodyPr wrap="square">
            <a:spAutoFit/>
          </a:bodyPr>
          <a:lstStyle>
            <a:lvl1pPr marL="0" marR="0" indent="0" algn="l" defTabSz="995452" rtl="0" eaLnBrk="1" fontAlgn="auto" latinLnBrk="0" hangingPunct="1">
              <a:lnSpc>
                <a:spcPct val="100000"/>
              </a:lnSpc>
              <a:spcBef>
                <a:spcPct val="20000"/>
              </a:spcBef>
              <a:spcAft>
                <a:spcPts val="0"/>
              </a:spcAft>
              <a:buClrTx/>
              <a:buSzTx/>
              <a:buFont typeface="Arial" pitchFamily="34" charset="0"/>
              <a:buNone/>
              <a:tabLst/>
              <a:defRPr sz="1300" b="0" kern="1200" baseline="0">
                <a:solidFill>
                  <a:srgbClr val="A20E2F"/>
                </a:solidFill>
                <a:latin typeface="Arial" pitchFamily="34" charset="0"/>
                <a:ea typeface="+mn-ea"/>
                <a:cs typeface="Arial" pitchFamily="34" charset="0"/>
              </a:defRPr>
            </a:lvl1pPr>
            <a:lvl2pPr marL="0" indent="0" algn="l" defTabSz="995452" rtl="0" eaLnBrk="1" latinLnBrk="0" hangingPunct="1">
              <a:spcBef>
                <a:spcPct val="20000"/>
              </a:spcBef>
              <a:buClr>
                <a:srgbClr val="800000"/>
              </a:buClr>
              <a:buFontTx/>
              <a:buNone/>
              <a:defRPr sz="1500" kern="1200">
                <a:solidFill>
                  <a:schemeClr val="tx1"/>
                </a:solidFill>
                <a:latin typeface="Arial" pitchFamily="34" charset="0"/>
                <a:ea typeface="+mn-ea"/>
                <a:cs typeface="Arial" pitchFamily="34" charset="0"/>
              </a:defRPr>
            </a:lvl2pPr>
            <a:lvl3pPr marL="783821" indent="-274336" algn="l" defTabSz="995452" rtl="0" eaLnBrk="1" latinLnBrk="0" hangingPunct="1">
              <a:spcBef>
                <a:spcPts val="218"/>
              </a:spcBef>
              <a:buClr>
                <a:srgbClr val="800000"/>
              </a:buClr>
              <a:buFont typeface="Arial" pitchFamily="34" charset="0"/>
              <a:buNone/>
              <a:defRPr sz="1500" kern="1200">
                <a:solidFill>
                  <a:schemeClr val="tx1"/>
                </a:solidFill>
                <a:latin typeface="Arial" pitchFamily="34" charset="0"/>
                <a:ea typeface="+mn-ea"/>
                <a:cs typeface="Arial" pitchFamily="34" charset="0"/>
              </a:defRPr>
            </a:lvl3pPr>
            <a:lvl4pPr marL="1742041" indent="-248864" algn="l" defTabSz="995452" rtl="0" eaLnBrk="1" latinLnBrk="0" hangingPunct="1">
              <a:spcBef>
                <a:spcPct val="20000"/>
              </a:spcBef>
              <a:buFont typeface="Arial" pitchFamily="34" charset="0"/>
              <a:buChar char="–"/>
              <a:defRPr sz="1700" kern="1200">
                <a:solidFill>
                  <a:schemeClr val="tx1"/>
                </a:solidFill>
                <a:latin typeface="Arial" pitchFamily="34" charset="0"/>
                <a:ea typeface="+mn-ea"/>
                <a:cs typeface="Arial" pitchFamily="34" charset="0"/>
              </a:defRPr>
            </a:lvl4pPr>
            <a:lvl5pPr marL="2239767" indent="-248864" algn="l" defTabSz="995452"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5pPr>
            <a:lvl6pPr marL="2737491" indent="-248864" algn="l" defTabSz="995452"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217" indent="-248864" algn="l" defTabSz="995452"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2943" indent="-248864" algn="l" defTabSz="995452"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0669" indent="-248864" algn="l" defTabSz="995452"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defRPr/>
            </a:pPr>
            <a:r>
              <a:rPr lang="de-AT" sz="900" dirty="0" smtClean="0">
                <a:solidFill>
                  <a:schemeClr val="tx1"/>
                </a:solidFill>
              </a:rPr>
              <a:t>n=602,</a:t>
            </a:r>
            <a:r>
              <a:rPr lang="de-AT" sz="900" baseline="0" dirty="0" smtClean="0">
                <a:solidFill>
                  <a:schemeClr val="tx1"/>
                </a:solidFill>
              </a:rPr>
              <a:t> </a:t>
            </a:r>
            <a:r>
              <a:rPr kumimoji="0" lang="de-DE" sz="900" b="0" i="0" u="none" strike="noStrike" cap="none" normalizeH="0" baseline="0" noProof="0" dirty="0" smtClean="0">
                <a:ln>
                  <a:noFill/>
                </a:ln>
                <a:solidFill>
                  <a:schemeClr val="tx1"/>
                </a:solidFill>
                <a:effectLst/>
                <a:latin typeface="Arial" panose="020B0604020202020204" pitchFamily="34" charset="0"/>
                <a:cs typeface="Arial" panose="020B0604020202020204" pitchFamily="34" charset="0"/>
              </a:rPr>
              <a:t>Männer und Frauen im Alter von 14 bis 50 Jahren in Oberösterreich</a:t>
            </a:r>
            <a:r>
              <a:rPr lang="de-AT" sz="900" baseline="0" dirty="0" smtClean="0">
                <a:solidFill>
                  <a:schemeClr val="tx1"/>
                </a:solidFill>
              </a:rPr>
              <a:t>, März 2021, Archiv-Nr. 221042</a:t>
            </a:r>
            <a:endParaRPr lang="de-AT" sz="900" dirty="0" smtClean="0">
              <a:solidFill>
                <a:schemeClr val="tx1"/>
              </a:solidFill>
            </a:endParaRPr>
          </a:p>
        </p:txBody>
      </p:sp>
      <p:pic>
        <p:nvPicPr>
          <p:cNvPr id="6" name="Grafik 5"/>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263821" y="132583"/>
            <a:ext cx="528126" cy="52812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4" r:id="rId3"/>
    <p:sldLayoutId id="2147483675" r:id="rId4"/>
    <p:sldLayoutId id="2147483650" r:id="rId5"/>
    <p:sldLayoutId id="2147483668" r:id="rId6"/>
    <p:sldLayoutId id="2147483666" r:id="rId7"/>
    <p:sldLayoutId id="2147483673" r:id="rId8"/>
    <p:sldLayoutId id="2147483663" r:id="rId9"/>
    <p:sldLayoutId id="2147483665" r:id="rId10"/>
    <p:sldLayoutId id="2147483676" r:id="rId11"/>
  </p:sldLayoutIdLst>
  <p:transition>
    <p:fade/>
  </p:transition>
  <p:timing>
    <p:tnLst>
      <p:par>
        <p:cTn id="1" dur="indefinite" restart="never" nodeType="tmRoot"/>
      </p:par>
    </p:tnLst>
  </p:timing>
  <p:hf hdr="0" ftr="0" dt="0"/>
  <p:txStyles>
    <p:titleStyle>
      <a:lvl1pPr algn="l" defTabSz="872514" rtl="0" eaLnBrk="1" latinLnBrk="0" hangingPunct="1">
        <a:spcBef>
          <a:spcPct val="0"/>
        </a:spcBef>
        <a:buNone/>
        <a:defRPr sz="1800" b="0" kern="1200">
          <a:solidFill>
            <a:srgbClr val="A20E2F"/>
          </a:solidFill>
          <a:latin typeface="Arial" pitchFamily="34" charset="0"/>
          <a:ea typeface="+mj-ea"/>
          <a:cs typeface="Arial" pitchFamily="34" charset="0"/>
        </a:defRPr>
      </a:lvl1pPr>
    </p:titleStyle>
    <p:bodyStyle>
      <a:lvl1pPr marL="0" indent="0" algn="l" defTabSz="872514" rtl="0" eaLnBrk="1" latinLnBrk="0" hangingPunct="1">
        <a:spcBef>
          <a:spcPct val="20000"/>
        </a:spcBef>
        <a:buFont typeface="Arial" pitchFamily="34" charset="0"/>
        <a:buNone/>
        <a:defRPr sz="1500" b="0" kern="1200">
          <a:solidFill>
            <a:schemeClr val="tx1"/>
          </a:solidFill>
          <a:latin typeface="Arial" pitchFamily="34" charset="0"/>
          <a:ea typeface="+mn-ea"/>
          <a:cs typeface="Arial" pitchFamily="34" charset="0"/>
        </a:defRPr>
      </a:lvl1pPr>
      <a:lvl2pPr marL="0" indent="0" algn="l" defTabSz="872514" rtl="0" eaLnBrk="1" latinLnBrk="0" hangingPunct="1">
        <a:spcBef>
          <a:spcPct val="20000"/>
        </a:spcBef>
        <a:buClr>
          <a:srgbClr val="800000"/>
        </a:buClr>
        <a:buFontTx/>
        <a:buNone/>
        <a:defRPr sz="1300" kern="1200">
          <a:solidFill>
            <a:schemeClr val="tx1"/>
          </a:solidFill>
          <a:latin typeface="Arial" pitchFamily="34" charset="0"/>
          <a:ea typeface="+mn-ea"/>
          <a:cs typeface="Arial" pitchFamily="34" charset="0"/>
        </a:defRPr>
      </a:lvl2pPr>
      <a:lvl3pPr marL="687019" indent="-240456" algn="l" defTabSz="872514" rtl="0" eaLnBrk="1" latinLnBrk="0" hangingPunct="1">
        <a:spcBef>
          <a:spcPts val="191"/>
        </a:spcBef>
        <a:buClr>
          <a:srgbClr val="800000"/>
        </a:buClr>
        <a:buFont typeface="Arial" pitchFamily="34" charset="0"/>
        <a:buChar char="•"/>
        <a:defRPr sz="1300" kern="1200">
          <a:solidFill>
            <a:schemeClr val="tx1"/>
          </a:solidFill>
          <a:latin typeface="Arial" pitchFamily="34" charset="0"/>
          <a:ea typeface="+mn-ea"/>
          <a:cs typeface="Arial" pitchFamily="34" charset="0"/>
        </a:defRPr>
      </a:lvl3pPr>
      <a:lvl4pPr marL="1526899" indent="-218129" algn="l" defTabSz="872514"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4pPr>
      <a:lvl5pPr marL="1963156" indent="-218129" algn="l" defTabSz="872514" rtl="0" eaLnBrk="1" latinLnBrk="0" hangingPunct="1">
        <a:spcBef>
          <a:spcPct val="20000"/>
        </a:spcBef>
        <a:buFont typeface="Arial" pitchFamily="34" charset="0"/>
        <a:buChar char="»"/>
        <a:defRPr sz="1300" kern="1200">
          <a:solidFill>
            <a:schemeClr val="tx1"/>
          </a:solidFill>
          <a:latin typeface="Arial" pitchFamily="34" charset="0"/>
          <a:ea typeface="+mn-ea"/>
          <a:cs typeface="Arial" pitchFamily="34" charset="0"/>
        </a:defRPr>
      </a:lvl5pPr>
      <a:lvl6pPr marL="2399411" indent="-218129" algn="l" defTabSz="872514"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835668" indent="-218129" algn="l" defTabSz="872514"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271925" indent="-218129" algn="l" defTabSz="872514"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708181" indent="-218129" algn="l" defTabSz="872514"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de-DE"/>
      </a:defPPr>
      <a:lvl1pPr marL="0" algn="l" defTabSz="872514" rtl="0" eaLnBrk="1" latinLnBrk="0" hangingPunct="1">
        <a:defRPr sz="1800" kern="1200">
          <a:solidFill>
            <a:schemeClr val="tx1"/>
          </a:solidFill>
          <a:latin typeface="+mn-lt"/>
          <a:ea typeface="+mn-ea"/>
          <a:cs typeface="+mn-cs"/>
        </a:defRPr>
      </a:lvl1pPr>
      <a:lvl2pPr marL="436256" algn="l" defTabSz="872514" rtl="0" eaLnBrk="1" latinLnBrk="0" hangingPunct="1">
        <a:defRPr sz="1800" kern="1200">
          <a:solidFill>
            <a:schemeClr val="tx1"/>
          </a:solidFill>
          <a:latin typeface="+mn-lt"/>
          <a:ea typeface="+mn-ea"/>
          <a:cs typeface="+mn-cs"/>
        </a:defRPr>
      </a:lvl2pPr>
      <a:lvl3pPr marL="872514" algn="l" defTabSz="872514" rtl="0" eaLnBrk="1" latinLnBrk="0" hangingPunct="1">
        <a:defRPr sz="1800" kern="1200">
          <a:solidFill>
            <a:schemeClr val="tx1"/>
          </a:solidFill>
          <a:latin typeface="+mn-lt"/>
          <a:ea typeface="+mn-ea"/>
          <a:cs typeface="+mn-cs"/>
        </a:defRPr>
      </a:lvl3pPr>
      <a:lvl4pPr marL="1308771" algn="l" defTabSz="872514" rtl="0" eaLnBrk="1" latinLnBrk="0" hangingPunct="1">
        <a:defRPr sz="1800" kern="1200">
          <a:solidFill>
            <a:schemeClr val="tx1"/>
          </a:solidFill>
          <a:latin typeface="+mn-lt"/>
          <a:ea typeface="+mn-ea"/>
          <a:cs typeface="+mn-cs"/>
        </a:defRPr>
      </a:lvl4pPr>
      <a:lvl5pPr marL="1745026" algn="l" defTabSz="872514" rtl="0" eaLnBrk="1" latinLnBrk="0" hangingPunct="1">
        <a:defRPr sz="1800" kern="1200">
          <a:solidFill>
            <a:schemeClr val="tx1"/>
          </a:solidFill>
          <a:latin typeface="+mn-lt"/>
          <a:ea typeface="+mn-ea"/>
          <a:cs typeface="+mn-cs"/>
        </a:defRPr>
      </a:lvl5pPr>
      <a:lvl6pPr marL="2181282" algn="l" defTabSz="872514" rtl="0" eaLnBrk="1" latinLnBrk="0" hangingPunct="1">
        <a:defRPr sz="1800" kern="1200">
          <a:solidFill>
            <a:schemeClr val="tx1"/>
          </a:solidFill>
          <a:latin typeface="+mn-lt"/>
          <a:ea typeface="+mn-ea"/>
          <a:cs typeface="+mn-cs"/>
        </a:defRPr>
      </a:lvl6pPr>
      <a:lvl7pPr marL="2617539" algn="l" defTabSz="872514" rtl="0" eaLnBrk="1" latinLnBrk="0" hangingPunct="1">
        <a:defRPr sz="1800" kern="1200">
          <a:solidFill>
            <a:schemeClr val="tx1"/>
          </a:solidFill>
          <a:latin typeface="+mn-lt"/>
          <a:ea typeface="+mn-ea"/>
          <a:cs typeface="+mn-cs"/>
        </a:defRPr>
      </a:lvl7pPr>
      <a:lvl8pPr marL="3053796" algn="l" defTabSz="872514" rtl="0" eaLnBrk="1" latinLnBrk="0" hangingPunct="1">
        <a:defRPr sz="1800" kern="1200">
          <a:solidFill>
            <a:schemeClr val="tx1"/>
          </a:solidFill>
          <a:latin typeface="+mn-lt"/>
          <a:ea typeface="+mn-ea"/>
          <a:cs typeface="+mn-cs"/>
        </a:defRPr>
      </a:lvl8pPr>
      <a:lvl9pPr marL="3490053" algn="l" defTabSz="87251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image" Target="../media/image11.jpeg"/><Relationship Id="rId1" Type="http://schemas.openxmlformats.org/officeDocument/2006/relationships/slideLayout" Target="../slideLayouts/slideLayout10.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platzhalter 16"/>
          <p:cNvSpPr>
            <a:spLocks noGrp="1"/>
          </p:cNvSpPr>
          <p:nvPr>
            <p:ph type="body" sz="quarter" idx="10"/>
          </p:nvPr>
        </p:nvSpPr>
        <p:spPr/>
        <p:txBody>
          <a:bodyPr/>
          <a:lstStyle/>
          <a:p>
            <a:r>
              <a:rPr lang="de-AT" sz="2800" b="1" dirty="0" smtClean="0"/>
              <a:t>Cybermobbing </a:t>
            </a:r>
            <a:r>
              <a:rPr lang="de-AT" sz="2800" b="1" dirty="0"/>
              <a:t>in </a:t>
            </a:r>
            <a:r>
              <a:rPr lang="de-AT" sz="2800" b="1" dirty="0" smtClean="0"/>
              <a:t>OÖ </a:t>
            </a:r>
          </a:p>
          <a:p>
            <a:r>
              <a:rPr lang="de-AT" b="1" dirty="0" smtClean="0"/>
              <a:t>Oberösterreichische Bevölkerung (14-50 Jahre)  </a:t>
            </a:r>
            <a:endParaRPr lang="de-AT" dirty="0"/>
          </a:p>
          <a:p>
            <a:endParaRPr lang="de-AT" dirty="0"/>
          </a:p>
        </p:txBody>
      </p:sp>
      <p:sp>
        <p:nvSpPr>
          <p:cNvPr id="20" name="Textplatzhalter 5"/>
          <p:cNvSpPr txBox="1">
            <a:spLocks/>
          </p:cNvSpPr>
          <p:nvPr/>
        </p:nvSpPr>
        <p:spPr>
          <a:xfrm>
            <a:off x="503766" y="6416698"/>
            <a:ext cx="8515796" cy="396057"/>
          </a:xfrm>
          <a:prstGeom prst="rect">
            <a:avLst/>
          </a:prstGeom>
        </p:spPr>
        <p:txBody>
          <a:bodyPr vert="horz" lIns="87252" tIns="43626" rIns="87252" bIns="43626" rtlCol="0">
            <a:normAutofit/>
          </a:bodyPr>
          <a:lstStyle>
            <a:lvl1pPr marL="0" indent="0" algn="l" defTabSz="872514" rtl="0" eaLnBrk="1" latinLnBrk="0" hangingPunct="1">
              <a:spcBef>
                <a:spcPct val="20000"/>
              </a:spcBef>
              <a:buFont typeface="Arial" pitchFamily="34" charset="0"/>
              <a:buNone/>
              <a:defRPr sz="1400" b="0" kern="1200">
                <a:solidFill>
                  <a:schemeClr val="tx1"/>
                </a:solidFill>
                <a:latin typeface="Arial"/>
                <a:ea typeface="+mn-ea"/>
                <a:cs typeface="Arial"/>
              </a:defRPr>
            </a:lvl1pPr>
            <a:lvl2pPr marL="0" indent="0" algn="l" defTabSz="872514" rtl="0" eaLnBrk="1" latinLnBrk="0" hangingPunct="1">
              <a:spcBef>
                <a:spcPct val="20000"/>
              </a:spcBef>
              <a:buClr>
                <a:srgbClr val="800000"/>
              </a:buClr>
              <a:buFontTx/>
              <a:buNone/>
              <a:defRPr sz="1300" kern="1200">
                <a:solidFill>
                  <a:schemeClr val="tx1"/>
                </a:solidFill>
                <a:latin typeface="Arial" pitchFamily="34" charset="0"/>
                <a:ea typeface="+mn-ea"/>
                <a:cs typeface="Arial" pitchFamily="34" charset="0"/>
              </a:defRPr>
            </a:lvl2pPr>
            <a:lvl3pPr marL="687019" indent="-240456" algn="l" defTabSz="872514" rtl="0" eaLnBrk="1" latinLnBrk="0" hangingPunct="1">
              <a:spcBef>
                <a:spcPts val="191"/>
              </a:spcBef>
              <a:buClr>
                <a:srgbClr val="800000"/>
              </a:buClr>
              <a:buFont typeface="Arial" pitchFamily="34" charset="0"/>
              <a:buChar char="•"/>
              <a:defRPr sz="1300" kern="1200">
                <a:solidFill>
                  <a:schemeClr val="tx1"/>
                </a:solidFill>
                <a:latin typeface="Arial" pitchFamily="34" charset="0"/>
                <a:ea typeface="+mn-ea"/>
                <a:cs typeface="Arial" pitchFamily="34" charset="0"/>
              </a:defRPr>
            </a:lvl3pPr>
            <a:lvl4pPr marL="1526899" indent="-218129" algn="l" defTabSz="872514"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4pPr>
            <a:lvl5pPr marL="1963156" indent="-218129" algn="l" defTabSz="872514" rtl="0" eaLnBrk="1" latinLnBrk="0" hangingPunct="1">
              <a:spcBef>
                <a:spcPct val="20000"/>
              </a:spcBef>
              <a:buFont typeface="Arial" pitchFamily="34" charset="0"/>
              <a:buChar char="»"/>
              <a:defRPr sz="1300" kern="1200">
                <a:solidFill>
                  <a:schemeClr val="tx1"/>
                </a:solidFill>
                <a:latin typeface="Arial" pitchFamily="34" charset="0"/>
                <a:ea typeface="+mn-ea"/>
                <a:cs typeface="Arial" pitchFamily="34" charset="0"/>
              </a:defRPr>
            </a:lvl5pPr>
            <a:lvl6pPr marL="2399411" indent="-218129" algn="l" defTabSz="872514"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835668" indent="-218129" algn="l" defTabSz="872514"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271925" indent="-218129" algn="l" defTabSz="872514"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708181" indent="-218129" algn="l" defTabSz="872514"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r>
              <a:rPr lang="de-AT" dirty="0" smtClean="0"/>
              <a:t>12. April 2021</a:t>
            </a:r>
            <a:endParaRPr lang="en-US" dirty="0"/>
          </a:p>
        </p:txBody>
      </p:sp>
      <p:pic>
        <p:nvPicPr>
          <p:cNvPr id="1027" name="Picture 3" descr="J:\P_Team\Logo_understanding why\understanding why_since 1972.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69" r="969"/>
          <a:stretch/>
        </p:blipFill>
        <p:spPr bwMode="auto">
          <a:xfrm>
            <a:off x="7380312" y="5194892"/>
            <a:ext cx="1440000" cy="1440000"/>
          </a:xfrm>
          <a:prstGeom prst="rect">
            <a:avLst/>
          </a:prstGeom>
          <a:noFill/>
          <a:extLst>
            <a:ext uri="{909E8E84-426E-40DD-AFC4-6F175D3DCCD1}">
              <a14:hiddenFill xmlns:a14="http://schemas.microsoft.com/office/drawing/2010/main">
                <a:solidFill>
                  <a:srgbClr val="FFFFFF"/>
                </a:solidFill>
              </a14:hiddenFill>
            </a:ext>
          </a:extLst>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3766" y="5278306"/>
            <a:ext cx="960174" cy="960174"/>
          </a:xfrm>
          <a:prstGeom prst="rect">
            <a:avLst/>
          </a:prstGeom>
        </p:spPr>
      </p:pic>
    </p:spTree>
    <p:extLst>
      <p:ext uri="{BB962C8B-B14F-4D97-AF65-F5344CB8AC3E}">
        <p14:creationId xmlns:p14="http://schemas.microsoft.com/office/powerpoint/2010/main" val="3700880880"/>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1948780"/>
            <a:ext cx="8562975"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el 4"/>
          <p:cNvSpPr>
            <a:spLocks noGrp="1"/>
          </p:cNvSpPr>
          <p:nvPr>
            <p:ph type="title"/>
          </p:nvPr>
        </p:nvSpPr>
        <p:spPr/>
        <p:txBody>
          <a:bodyPr/>
          <a:lstStyle/>
          <a:p>
            <a:r>
              <a:rPr lang="de-AT" dirty="0"/>
              <a:t>Einschätzung der Betroffenheit von Cybermobbing nach Geschlecht und Altersgruppen </a:t>
            </a:r>
            <a:endParaRPr lang="de-DE" noProof="0" dirty="0"/>
          </a:p>
        </p:txBody>
      </p:sp>
      <p:sp>
        <p:nvSpPr>
          <p:cNvPr id="6" name="Textplatzhalter 5"/>
          <p:cNvSpPr>
            <a:spLocks noGrp="1"/>
          </p:cNvSpPr>
          <p:nvPr>
            <p:ph type="body" sz="quarter" idx="17"/>
          </p:nvPr>
        </p:nvSpPr>
        <p:spPr>
          <a:xfrm>
            <a:off x="287338" y="1052736"/>
            <a:ext cx="8569325" cy="365103"/>
          </a:xfrm>
        </p:spPr>
        <p:txBody>
          <a:bodyPr/>
          <a:lstStyle/>
          <a:p>
            <a:pPr marL="717550" indent="-631825">
              <a:tabLst>
                <a:tab pos="717550" algn="l"/>
              </a:tabLst>
            </a:pPr>
            <a:r>
              <a:rPr lang="de-DE" noProof="0" dirty="0" smtClean="0"/>
              <a:t>Frage 8:	</a:t>
            </a:r>
            <a:r>
              <a:rPr lang="de-DE" dirty="0" smtClean="0"/>
              <a:t>"</a:t>
            </a:r>
            <a:r>
              <a:rPr lang="de-AT" dirty="0" smtClean="0"/>
              <a:t>Welche der folgenden Personengruppen sind Ihrer Meinung nach sehr häufig, eher häufig, eher nicht oder überhaupt nicht von Cybermobbing betroffen?</a:t>
            </a:r>
            <a:r>
              <a:rPr lang="de-DE" dirty="0" smtClean="0"/>
              <a:t>"</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256214068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038" y="1619275"/>
            <a:ext cx="8543925"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el 4"/>
          <p:cNvSpPr>
            <a:spLocks noGrp="1"/>
          </p:cNvSpPr>
          <p:nvPr>
            <p:ph type="title"/>
          </p:nvPr>
        </p:nvSpPr>
        <p:spPr/>
        <p:txBody>
          <a:bodyPr/>
          <a:lstStyle/>
          <a:p>
            <a:r>
              <a:rPr lang="de-DE" dirty="0"/>
              <a:t>Persönliche Betroffenheit von </a:t>
            </a:r>
            <a:r>
              <a:rPr lang="de-DE" dirty="0" smtClean="0"/>
              <a:t>Cybermobbing - jemals</a:t>
            </a:r>
            <a:endParaRPr lang="de-DE" noProof="0" dirty="0"/>
          </a:p>
        </p:txBody>
      </p:sp>
      <p:sp>
        <p:nvSpPr>
          <p:cNvPr id="6" name="Textplatzhalter 5"/>
          <p:cNvSpPr>
            <a:spLocks noGrp="1"/>
          </p:cNvSpPr>
          <p:nvPr>
            <p:ph type="body" sz="quarter" idx="17"/>
          </p:nvPr>
        </p:nvSpPr>
        <p:spPr>
          <a:xfrm>
            <a:off x="287338" y="1052736"/>
            <a:ext cx="8569325" cy="226604"/>
          </a:xfrm>
        </p:spPr>
        <p:txBody>
          <a:bodyPr/>
          <a:lstStyle/>
          <a:p>
            <a:pPr marL="717550" indent="-631825">
              <a:tabLst>
                <a:tab pos="717550" algn="l"/>
              </a:tabLst>
            </a:pPr>
            <a:r>
              <a:rPr lang="de-DE" noProof="0" dirty="0" smtClean="0"/>
              <a:t>Frage 9:	</a:t>
            </a:r>
            <a:r>
              <a:rPr lang="de-DE" dirty="0" smtClean="0"/>
              <a:t>"Wurden Sie selbst schon einmal oder mehrmals Opfer von Cybermobbing, oder war dies bisher noch nicht der Fall?"</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256214068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P_Team\PROJEKTE_KUNDEN\Land OÖ\2021_03_März_221042_Frauenreferat_Cybermobbing\Bericht(Präsentation,Excel)\Grafiken\Infografiken\page-5.png"/>
          <p:cNvPicPr>
            <a:picLocks noChangeAspect="1" noChangeArrowheads="1"/>
          </p:cNvPicPr>
          <p:nvPr/>
        </p:nvPicPr>
        <p:blipFill rotWithShape="1">
          <a:blip r:embed="rId2">
            <a:extLst>
              <a:ext uri="{28A0092B-C50C-407E-A947-70E740481C1C}">
                <a14:useLocalDpi xmlns:a14="http://schemas.microsoft.com/office/drawing/2010/main" val="0"/>
              </a:ext>
            </a:extLst>
          </a:blip>
          <a:srcRect t="10719"/>
          <a:stretch/>
        </p:blipFill>
        <p:spPr bwMode="auto">
          <a:xfrm>
            <a:off x="252000" y="1960265"/>
            <a:ext cx="8640000" cy="4407960"/>
          </a:xfrm>
          <a:prstGeom prst="rect">
            <a:avLst/>
          </a:prstGeom>
          <a:noFill/>
          <a:extLst>
            <a:ext uri="{909E8E84-426E-40DD-AFC4-6F175D3DCCD1}">
              <a14:hiddenFill xmlns:a14="http://schemas.microsoft.com/office/drawing/2010/main">
                <a:solidFill>
                  <a:srgbClr val="FFFFFF"/>
                </a:solidFill>
              </a14:hiddenFill>
            </a:ext>
          </a:extLst>
        </p:spPr>
      </p:pic>
      <p:sp>
        <p:nvSpPr>
          <p:cNvPr id="5" name="Titel 4"/>
          <p:cNvSpPr>
            <a:spLocks noGrp="1"/>
          </p:cNvSpPr>
          <p:nvPr>
            <p:ph type="title"/>
          </p:nvPr>
        </p:nvSpPr>
        <p:spPr>
          <a:xfrm>
            <a:off x="437004" y="72000"/>
            <a:ext cx="7375356" cy="576000"/>
          </a:xfrm>
        </p:spPr>
        <p:txBody>
          <a:bodyPr/>
          <a:lstStyle/>
          <a:p>
            <a:r>
              <a:rPr lang="de-AT" dirty="0" smtClean="0"/>
              <a:t>Übersicht: Betroffenheit </a:t>
            </a:r>
            <a:r>
              <a:rPr lang="de-AT" dirty="0"/>
              <a:t>von </a:t>
            </a:r>
            <a:r>
              <a:rPr lang="de-AT" dirty="0" smtClean="0"/>
              <a:t>Cybermobbing</a:t>
            </a:r>
            <a:endParaRPr lang="de-DE" noProof="0" dirty="0"/>
          </a:p>
        </p:txBody>
      </p:sp>
      <p:sp>
        <p:nvSpPr>
          <p:cNvPr id="6" name="Textplatzhalter 5"/>
          <p:cNvSpPr>
            <a:spLocks noGrp="1"/>
          </p:cNvSpPr>
          <p:nvPr>
            <p:ph type="body" sz="quarter" idx="17"/>
          </p:nvPr>
        </p:nvSpPr>
        <p:spPr>
          <a:xfrm>
            <a:off x="287338" y="1052736"/>
            <a:ext cx="8569325" cy="669802"/>
          </a:xfrm>
        </p:spPr>
        <p:txBody>
          <a:bodyPr/>
          <a:lstStyle/>
          <a:p>
            <a:pPr marL="717550" indent="-631825">
              <a:tabLst>
                <a:tab pos="717550" algn="l"/>
              </a:tabLst>
            </a:pPr>
            <a:r>
              <a:rPr lang="de-DE" noProof="0" dirty="0" smtClean="0"/>
              <a:t>Frage 6:	</a:t>
            </a:r>
            <a:r>
              <a:rPr lang="de-DE" dirty="0" smtClean="0"/>
              <a:t>"Unter Cybermobbing versteht man unter anderem  Beleidigung, Bloßstellung, Bedrohung oder Belästigung von Personen mithilfe von digitalen Kommunikationsmedien, beispielsweise über Smartphones, E-Mails, Websites, Foren, Chats usw. Ist diese Form von Gewalt in Ihrem persönlichen Umfeld, also bei Ihren Freunden oder in Ihrer Familie, in den letzten zwei Jahren schon einmal vorgekommen, oder war dies nicht der Fall?"</a:t>
            </a:r>
          </a:p>
          <a:p>
            <a:pPr marL="717550" indent="-631825">
              <a:tabLst>
                <a:tab pos="717550" algn="l"/>
              </a:tabLst>
            </a:pPr>
            <a:r>
              <a:rPr lang="de-DE" dirty="0"/>
              <a:t>Frage 9:	"Wurden Sie selbst schon einmal oder mehrmals Opfer von Cybermobbing, oder war dies bisher noch nicht der Fall?"</a:t>
            </a:r>
            <a:r>
              <a:rPr lang="de-DE" i="1" dirty="0"/>
              <a:t>  </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a:t>
            </a:r>
            <a:r>
              <a:rPr lang="de-DE" sz="1100" dirty="0" smtClean="0"/>
              <a:t>Oberösterreich</a:t>
            </a:r>
            <a:endParaRPr lang="de-DE" sz="1100" dirty="0"/>
          </a:p>
        </p:txBody>
      </p:sp>
      <p:sp>
        <p:nvSpPr>
          <p:cNvPr id="2" name="Rechteckige Legende 1"/>
          <p:cNvSpPr/>
          <p:nvPr/>
        </p:nvSpPr>
        <p:spPr>
          <a:xfrm>
            <a:off x="6507782" y="3933056"/>
            <a:ext cx="2375784" cy="1656184"/>
          </a:xfrm>
          <a:prstGeom prst="wedgeRectCallout">
            <a:avLst>
              <a:gd name="adj1" fmla="val -127076"/>
              <a:gd name="adj2" fmla="val 34874"/>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200" dirty="0" smtClean="0">
                <a:solidFill>
                  <a:schemeClr val="tx1"/>
                </a:solidFill>
              </a:rPr>
              <a:t>Unter jenen Personen, die selbst schon ein- oder mehrmals Opfer von Cybermobbing waren, waren 54 Prozent in den letzten 2 Jahren davon betroffen. Bei den restlichen Personen ist es schon länger als 2 Jahre her.</a:t>
            </a:r>
            <a:endParaRPr lang="en-GB" sz="1200" dirty="0">
              <a:solidFill>
                <a:schemeClr val="tx1"/>
              </a:solidFill>
            </a:endParaRPr>
          </a:p>
        </p:txBody>
      </p:sp>
    </p:spTree>
    <p:extLst>
      <p:ext uri="{BB962C8B-B14F-4D97-AF65-F5344CB8AC3E}">
        <p14:creationId xmlns:p14="http://schemas.microsoft.com/office/powerpoint/2010/main" val="55037551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613" y="1642070"/>
            <a:ext cx="8486775" cy="461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el 4"/>
          <p:cNvSpPr>
            <a:spLocks noGrp="1"/>
          </p:cNvSpPr>
          <p:nvPr>
            <p:ph type="title"/>
          </p:nvPr>
        </p:nvSpPr>
        <p:spPr/>
        <p:txBody>
          <a:bodyPr/>
          <a:lstStyle/>
          <a:p>
            <a:r>
              <a:rPr lang="de-DE" dirty="0"/>
              <a:t>Persönliche Betroffenheit von </a:t>
            </a:r>
            <a:r>
              <a:rPr lang="de-DE" dirty="0" smtClean="0"/>
              <a:t>Cybermobbing-Formen in den letzten 2 Jahren</a:t>
            </a:r>
            <a:endParaRPr lang="de-DE" noProof="0" dirty="0"/>
          </a:p>
        </p:txBody>
      </p:sp>
      <p:sp>
        <p:nvSpPr>
          <p:cNvPr id="6" name="Textplatzhalter 5"/>
          <p:cNvSpPr>
            <a:spLocks noGrp="1"/>
          </p:cNvSpPr>
          <p:nvPr>
            <p:ph type="body" sz="quarter" idx="17"/>
          </p:nvPr>
        </p:nvSpPr>
        <p:spPr>
          <a:xfrm>
            <a:off x="287338" y="1052736"/>
            <a:ext cx="8569325" cy="365103"/>
          </a:xfrm>
        </p:spPr>
        <p:txBody>
          <a:bodyPr/>
          <a:lstStyle/>
          <a:p>
            <a:pPr marL="717550" indent="-631825">
              <a:tabLst>
                <a:tab pos="717550" algn="l"/>
              </a:tabLst>
            </a:pPr>
            <a:r>
              <a:rPr lang="de-DE" noProof="0" dirty="0" smtClean="0"/>
              <a:t>Frage 10:	</a:t>
            </a:r>
            <a:r>
              <a:rPr lang="de-DE" dirty="0" smtClean="0"/>
              <a:t>"</a:t>
            </a:r>
            <a:r>
              <a:rPr lang="de-AT" dirty="0" smtClean="0"/>
              <a:t>Wenn Sie nun an die letzten zwei Jahre denken: Welche der folgenden Formen von Gewalt haben Sie in den letzten zwei Jahren in unterschiedlichen </a:t>
            </a:r>
            <a:r>
              <a:rPr lang="de-AT" b="1" u="sng" dirty="0" smtClean="0"/>
              <a:t>digitalen Kommunikationsmedien</a:t>
            </a:r>
            <a:r>
              <a:rPr lang="de-AT" dirty="0" smtClean="0"/>
              <a:t> wie Smartphone, Emails, Internet usw. persönlich erleben müssen?</a:t>
            </a:r>
            <a:r>
              <a:rPr lang="de-DE" dirty="0" smtClean="0"/>
              <a:t>"</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256214068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60848"/>
            <a:ext cx="8534400" cy="381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el 4"/>
          <p:cNvSpPr>
            <a:spLocks noGrp="1"/>
          </p:cNvSpPr>
          <p:nvPr>
            <p:ph type="title"/>
          </p:nvPr>
        </p:nvSpPr>
        <p:spPr/>
        <p:txBody>
          <a:bodyPr/>
          <a:lstStyle/>
          <a:p>
            <a:r>
              <a:rPr lang="de-AT" dirty="0"/>
              <a:t>Empfehlungen für junge Frauen bei einem Cybermobbing-Angriff</a:t>
            </a:r>
            <a:endParaRPr lang="de-DE" noProof="0" dirty="0"/>
          </a:p>
        </p:txBody>
      </p:sp>
      <p:sp>
        <p:nvSpPr>
          <p:cNvPr id="6" name="Textplatzhalter 5"/>
          <p:cNvSpPr>
            <a:spLocks noGrp="1"/>
          </p:cNvSpPr>
          <p:nvPr>
            <p:ph type="body" sz="quarter" idx="17"/>
          </p:nvPr>
        </p:nvSpPr>
        <p:spPr>
          <a:xfrm>
            <a:off x="287338" y="1052736"/>
            <a:ext cx="8569325" cy="503602"/>
          </a:xfrm>
        </p:spPr>
        <p:txBody>
          <a:bodyPr/>
          <a:lstStyle/>
          <a:p>
            <a:pPr marL="717550" indent="-631825">
              <a:tabLst>
                <a:tab pos="717550" algn="l"/>
              </a:tabLst>
            </a:pPr>
            <a:r>
              <a:rPr lang="de-DE" noProof="0" dirty="0" smtClean="0"/>
              <a:t>Frage 11:	</a:t>
            </a:r>
            <a:r>
              <a:rPr lang="de-DE" dirty="0" smtClean="0"/>
              <a:t>"</a:t>
            </a:r>
            <a:r>
              <a:rPr lang="de-AT" dirty="0" smtClean="0"/>
              <a:t>Wie sollte man Ihrer Meinung nach umgehen, wenn eine junge Frau Opfer einer Cybermobbing-Attacke geworden ist, also beispielsweise online von einer fremden Person bedroht wurde? Welche der folgenden Möglichkeiten würden Sie einem Opfer sehr stark, eher, eher nicht oder überhaupt nicht empfehlen?</a:t>
            </a:r>
            <a:r>
              <a:rPr lang="de-DE" dirty="0" smtClean="0"/>
              <a:t>"</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256214068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1685503"/>
            <a:ext cx="8553450"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el 4"/>
          <p:cNvSpPr>
            <a:spLocks noGrp="1"/>
          </p:cNvSpPr>
          <p:nvPr>
            <p:ph type="title"/>
          </p:nvPr>
        </p:nvSpPr>
        <p:spPr/>
        <p:txBody>
          <a:bodyPr/>
          <a:lstStyle/>
          <a:p>
            <a:r>
              <a:rPr lang="de-DE" dirty="0"/>
              <a:t>Fehlende Unterstützungsmöglichkeiten für Cybermobbing-Opfer</a:t>
            </a:r>
            <a:endParaRPr lang="de-DE" noProof="0" dirty="0"/>
          </a:p>
        </p:txBody>
      </p:sp>
      <p:sp>
        <p:nvSpPr>
          <p:cNvPr id="6" name="Textplatzhalter 5"/>
          <p:cNvSpPr>
            <a:spLocks noGrp="1"/>
          </p:cNvSpPr>
          <p:nvPr>
            <p:ph type="body" sz="quarter" idx="17"/>
          </p:nvPr>
        </p:nvSpPr>
        <p:spPr>
          <a:xfrm>
            <a:off x="287338" y="1052736"/>
            <a:ext cx="8569325" cy="503602"/>
          </a:xfrm>
        </p:spPr>
        <p:txBody>
          <a:bodyPr/>
          <a:lstStyle/>
          <a:p>
            <a:pPr marL="717550" indent="-631825">
              <a:tabLst>
                <a:tab pos="717550" algn="l"/>
              </a:tabLst>
            </a:pPr>
            <a:r>
              <a:rPr lang="de-DE" noProof="0" dirty="0" smtClean="0"/>
              <a:t>Frage 13:	</a:t>
            </a:r>
            <a:r>
              <a:rPr lang="de-DE" dirty="0" smtClean="0"/>
              <a:t>"</a:t>
            </a:r>
            <a:r>
              <a:rPr lang="de-AT" dirty="0"/>
              <a:t>Können Sie </a:t>
            </a:r>
            <a:r>
              <a:rPr lang="de-AT" dirty="0" smtClean="0"/>
              <a:t>mir bitte noch sagen / bitte </a:t>
            </a:r>
            <a:r>
              <a:rPr lang="de-AT" dirty="0"/>
              <a:t>noch angeben, welche Hilfestellungen oder Unterstützungen neben den Beratungsstellen Opfer </a:t>
            </a:r>
            <a:r>
              <a:rPr lang="de-AT" dirty="0" smtClean="0"/>
              <a:t>von Cybermobbing </a:t>
            </a:r>
            <a:r>
              <a:rPr lang="de-AT" dirty="0"/>
              <a:t>zusätzlich noch brauchen könnten? </a:t>
            </a:r>
            <a:r>
              <a:rPr lang="de-AT" dirty="0" smtClean="0"/>
              <a:t>Bitte </a:t>
            </a:r>
            <a:r>
              <a:rPr lang="de-AT" dirty="0"/>
              <a:t>sagen Sie mir </a:t>
            </a:r>
            <a:r>
              <a:rPr lang="de-AT" dirty="0" smtClean="0"/>
              <a:t>einfach </a:t>
            </a:r>
            <a:r>
              <a:rPr lang="de-AT" dirty="0"/>
              <a:t>ein paar </a:t>
            </a:r>
            <a:r>
              <a:rPr lang="de-AT" dirty="0" smtClean="0"/>
              <a:t>Stichwörter / geben </a:t>
            </a:r>
            <a:r>
              <a:rPr lang="de-AT" dirty="0"/>
              <a:t>Sie einfach ein paar Stichwörter an!</a:t>
            </a:r>
            <a:r>
              <a:rPr lang="de-DE" dirty="0" smtClean="0"/>
              <a:t>"</a:t>
            </a:r>
            <a:r>
              <a:rPr lang="de-DE" i="1" dirty="0" smtClean="0"/>
              <a:t> </a:t>
            </a:r>
            <a:br>
              <a:rPr lang="de-DE" i="1" dirty="0" smtClean="0"/>
            </a:br>
            <a:r>
              <a:rPr lang="de-DE" i="1" dirty="0" smtClean="0"/>
              <a:t>(offene Fragestellung)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256214068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p:cNvGraphicFramePr>
            <a:graphicFrameLocks noGrp="1"/>
          </p:cNvGraphicFramePr>
          <p:nvPr>
            <p:extLst>
              <p:ext uri="{D42A27DB-BD31-4B8C-83A1-F6EECF244321}">
                <p14:modId xmlns:p14="http://schemas.microsoft.com/office/powerpoint/2010/main" val="401450377"/>
              </p:ext>
            </p:extLst>
          </p:nvPr>
        </p:nvGraphicFramePr>
        <p:xfrm>
          <a:off x="308398" y="908720"/>
          <a:ext cx="8572077" cy="5472607"/>
        </p:xfrm>
        <a:graphic>
          <a:graphicData uri="http://schemas.openxmlformats.org/drawingml/2006/table">
            <a:tbl>
              <a:tblPr firstRow="1" bandRow="1">
                <a:tableStyleId>{2D5ABB26-0587-4C30-8999-92F81FD0307C}</a:tableStyleId>
              </a:tblPr>
              <a:tblGrid>
                <a:gridCol w="2679426"/>
                <a:gridCol w="5892651"/>
              </a:tblGrid>
              <a:tr h="845567">
                <a:tc>
                  <a:txBody>
                    <a:bodyPr/>
                    <a:lstStyle/>
                    <a:p>
                      <a:pPr marL="0" indent="1076325" algn="l">
                        <a:spcBef>
                          <a:spcPts val="0"/>
                        </a:spcBef>
                      </a:pPr>
                      <a:r>
                        <a:rPr lang="de-DE" sz="1200" b="0" i="0" dirty="0" smtClean="0">
                          <a:solidFill>
                            <a:srgbClr val="333333"/>
                          </a:solidFill>
                          <a:latin typeface="Arial"/>
                          <a:cs typeface="Arial"/>
                        </a:rPr>
                        <a:t>Auftraggeber</a:t>
                      </a:r>
                    </a:p>
                  </a:txBody>
                  <a:tcPr marL="81148" marR="81148" marT="46800" marB="46800" anchor="ctr">
                    <a:lnL>
                      <a:noFill/>
                    </a:lnL>
                    <a:lnR w="12700" cap="flat" cmpd="sng" algn="ctr">
                      <a:solidFill>
                        <a:scrgbClr r="0" g="0" b="0"/>
                      </a:solidFill>
                      <a:prstDash val="solid"/>
                      <a:round/>
                      <a:headEnd type="none" w="med" len="med"/>
                      <a:tailEnd type="none" w="med" len="med"/>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85838" indent="0" algn="just">
                        <a:lnSpc>
                          <a:spcPct val="100000"/>
                        </a:lnSpc>
                        <a:spcBef>
                          <a:spcPts val="0"/>
                        </a:spcBef>
                      </a:pPr>
                      <a:r>
                        <a:rPr lang="de-AT" sz="1200" noProof="0" dirty="0" smtClean="0">
                          <a:solidFill>
                            <a:schemeClr val="tx1"/>
                          </a:solidFill>
                          <a:latin typeface="Arial" panose="020B0604020202020204" pitchFamily="34" charset="0"/>
                          <a:cs typeface="Arial" panose="020B0604020202020204" pitchFamily="34" charset="0"/>
                        </a:rPr>
                        <a:t>Amt der OÖ Landesregierung,</a:t>
                      </a:r>
                    </a:p>
                    <a:p>
                      <a:pPr marL="985838" indent="0" algn="just">
                        <a:lnSpc>
                          <a:spcPct val="100000"/>
                        </a:lnSpc>
                        <a:spcBef>
                          <a:spcPts val="0"/>
                        </a:spcBef>
                      </a:pPr>
                      <a:r>
                        <a:rPr lang="de-AT" sz="1200" noProof="0" dirty="0" smtClean="0">
                          <a:solidFill>
                            <a:schemeClr val="tx1"/>
                          </a:solidFill>
                          <a:latin typeface="Arial" panose="020B0604020202020204" pitchFamily="34" charset="0"/>
                          <a:cs typeface="Arial" panose="020B0604020202020204" pitchFamily="34" charset="0"/>
                        </a:rPr>
                        <a:t>Frauenreferat des Landes Oberösterreich</a:t>
                      </a:r>
                    </a:p>
                  </a:txBody>
                  <a:tcPr marL="91431" marR="91431" marT="45679" marB="45679" anchor="ct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r h="1215062">
                <a:tc>
                  <a:txBody>
                    <a:bodyPr/>
                    <a:lstStyle/>
                    <a:p>
                      <a:pPr marL="0" indent="1076325" algn="l">
                        <a:spcBef>
                          <a:spcPts val="0"/>
                        </a:spcBef>
                      </a:pPr>
                      <a:r>
                        <a:rPr lang="de-DE" sz="1200" b="0" i="0" dirty="0" smtClean="0">
                          <a:solidFill>
                            <a:srgbClr val="333333"/>
                          </a:solidFill>
                          <a:latin typeface="Arial"/>
                          <a:cs typeface="Arial"/>
                        </a:rPr>
                        <a:t>Forschungsziel</a:t>
                      </a:r>
                    </a:p>
                  </a:txBody>
                  <a:tcPr marL="81148" marR="81148" marT="46800" marB="46800" anchor="ctr">
                    <a:lnL>
                      <a:noFill/>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de-AT" sz="1200" noProof="0" dirty="0" smtClean="0">
                          <a:solidFill>
                            <a:schemeClr val="tx1"/>
                          </a:solidFill>
                          <a:latin typeface="Arial" panose="020B0604020202020204" pitchFamily="34" charset="0"/>
                          <a:cs typeface="Arial" panose="020B0604020202020204" pitchFamily="34" charset="0"/>
                        </a:rPr>
                        <a:t>Ziel dieser empirischen Untersuchung</a:t>
                      </a:r>
                      <a:r>
                        <a:rPr lang="de-AT" sz="1200" kern="1200" noProof="0" dirty="0" smtClean="0">
                          <a:solidFill>
                            <a:schemeClr val="tx1"/>
                          </a:solidFill>
                          <a:latin typeface="Arial" panose="020B0604020202020204" pitchFamily="34" charset="0"/>
                          <a:ea typeface="+mn-ea"/>
                          <a:cs typeface="Arial" panose="020B0604020202020204" pitchFamily="34" charset="0"/>
                        </a:rPr>
                        <a:t> war es, die</a:t>
                      </a:r>
                      <a:r>
                        <a:rPr lang="de-AT" sz="1200" kern="1200" dirty="0" smtClean="0">
                          <a:solidFill>
                            <a:schemeClr val="tx1"/>
                          </a:solidFill>
                          <a:latin typeface="Arial" panose="020B0604020202020204" pitchFamily="34" charset="0"/>
                          <a:ea typeface="+mn-ea"/>
                          <a:cs typeface="Arial" panose="020B0604020202020204" pitchFamily="34" charset="0"/>
                        </a:rPr>
                        <a:t> Ansichten der Oberösterreicher im Alter von 14 bis 50 Jahren bezüglich Cybermobbing demoskopisch zu erheben.</a:t>
                      </a:r>
                      <a:r>
                        <a:rPr lang="de-AT" sz="1200" kern="1200" baseline="0" dirty="0" smtClean="0">
                          <a:solidFill>
                            <a:schemeClr val="tx1"/>
                          </a:solidFill>
                          <a:latin typeface="Arial" panose="020B0604020202020204" pitchFamily="34" charset="0"/>
                          <a:ea typeface="+mn-ea"/>
                          <a:cs typeface="Arial" panose="020B0604020202020204" pitchFamily="34" charset="0"/>
                        </a:rPr>
                        <a:t> Schwerpunkte wurden dabei auf den Informationsstand, die Betroffenheit und die Arten von Cybermobbing gelegt.</a:t>
                      </a:r>
                      <a:endParaRPr lang="de-AT" sz="1200" kern="1200" noProof="0" dirty="0" smtClean="0">
                        <a:solidFill>
                          <a:schemeClr val="tx1"/>
                        </a:solidFill>
                        <a:latin typeface="Arial" panose="020B0604020202020204" pitchFamily="34" charset="0"/>
                        <a:ea typeface="+mn-ea"/>
                        <a:cs typeface="Arial" panose="020B0604020202020204" pitchFamily="34" charset="0"/>
                      </a:endParaRPr>
                    </a:p>
                  </a:txBody>
                  <a:tcPr marL="91431" marR="91431" marT="45679" marB="45679" anchor="ct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r h="879155">
                <a:tc>
                  <a:txBody>
                    <a:bodyPr/>
                    <a:lstStyle/>
                    <a:p>
                      <a:pPr marL="0" marR="0" lvl="0" indent="1076325" algn="l" defTabSz="914400" rtl="0" eaLnBrk="1" fontAlgn="base" latinLnBrk="0" hangingPunct="1">
                        <a:lnSpc>
                          <a:spcPct val="100000"/>
                        </a:lnSpc>
                        <a:spcBef>
                          <a:spcPts val="0"/>
                        </a:spcBef>
                        <a:spcAft>
                          <a:spcPct val="0"/>
                        </a:spcAft>
                        <a:buClrTx/>
                        <a:buSzTx/>
                        <a:buFontTx/>
                        <a:buNone/>
                        <a:tabLst/>
                      </a:pPr>
                      <a:r>
                        <a:rPr kumimoji="0" lang="de-AT" sz="1200" b="0" i="0" u="none" strike="noStrike" cap="none" normalizeH="0" baseline="0" noProof="0" dirty="0" smtClean="0">
                          <a:ln>
                            <a:noFill/>
                          </a:ln>
                          <a:solidFill>
                            <a:schemeClr val="tx1"/>
                          </a:solidFill>
                          <a:effectLst/>
                          <a:latin typeface="Arial" charset="0"/>
                        </a:rPr>
                        <a:t>Methode</a:t>
                      </a:r>
                    </a:p>
                  </a:txBody>
                  <a:tcPr marL="91431" marR="91431" marT="45679" marB="45679" anchor="ctr" horzOverflow="overflow">
                    <a:lnL>
                      <a:noFill/>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871538" rtl="0" eaLnBrk="1" fontAlgn="base" latinLnBrk="0" hangingPunct="1">
                        <a:lnSpc>
                          <a:spcPct val="100000"/>
                        </a:lnSpc>
                        <a:spcBef>
                          <a:spcPts val="0"/>
                        </a:spcBef>
                        <a:spcAft>
                          <a:spcPct val="0"/>
                        </a:spcAft>
                        <a:buClrTx/>
                        <a:buSzTx/>
                        <a:buFontTx/>
                        <a:buNone/>
                        <a:tabLst/>
                        <a:defRPr/>
                      </a:pPr>
                      <a:r>
                        <a:rPr lang="de-AT" sz="1200" noProof="0" dirty="0" smtClean="0">
                          <a:solidFill>
                            <a:schemeClr val="tx1"/>
                          </a:solidFill>
                          <a:latin typeface="Arial" panose="020B0604020202020204" pitchFamily="34" charset="0"/>
                          <a:cs typeface="Arial" panose="020B0604020202020204" pitchFamily="34" charset="0"/>
                        </a:rPr>
                        <a:t>Mischvariante von </a:t>
                      </a:r>
                      <a:r>
                        <a:rPr lang="de-AT" sz="1200" baseline="0" noProof="0" dirty="0" smtClean="0">
                          <a:solidFill>
                            <a:schemeClr val="tx1"/>
                          </a:solidFill>
                          <a:latin typeface="Arial" panose="020B0604020202020204" pitchFamily="34" charset="0"/>
                          <a:cs typeface="Arial" panose="020B0604020202020204" pitchFamily="34" charset="0"/>
                        </a:rPr>
                        <a:t>c</a:t>
                      </a:r>
                      <a:r>
                        <a:rPr lang="de-AT" sz="1200" noProof="0" dirty="0" smtClean="0">
                          <a:solidFill>
                            <a:schemeClr val="tx1"/>
                          </a:solidFill>
                          <a:latin typeface="Arial" panose="020B0604020202020204" pitchFamily="34" charset="0"/>
                          <a:cs typeface="Arial" panose="020B0604020202020204" pitchFamily="34" charset="0"/>
                        </a:rPr>
                        <a:t>omputergestützten </a:t>
                      </a:r>
                      <a:r>
                        <a:rPr lang="de-AT" sz="1200" b="1" noProof="0" dirty="0" smtClean="0">
                          <a:solidFill>
                            <a:schemeClr val="tx1"/>
                          </a:solidFill>
                          <a:latin typeface="Arial" panose="020B0604020202020204" pitchFamily="34" charset="0"/>
                          <a:cs typeface="Arial" panose="020B0604020202020204" pitchFamily="34" charset="0"/>
                        </a:rPr>
                        <a:t>telefonischen Interviews </a:t>
                      </a:r>
                      <a:r>
                        <a:rPr lang="de-AT" sz="1200" noProof="0" dirty="0" smtClean="0">
                          <a:solidFill>
                            <a:schemeClr val="tx1"/>
                          </a:solidFill>
                          <a:latin typeface="Arial" panose="020B0604020202020204" pitchFamily="34" charset="0"/>
                          <a:cs typeface="Arial" panose="020B0604020202020204" pitchFamily="34" charset="0"/>
                        </a:rPr>
                        <a:t>(CATI) und </a:t>
                      </a:r>
                      <a:r>
                        <a:rPr lang="de-AT" sz="1200" b="1" kern="1200" noProof="0" dirty="0" smtClean="0">
                          <a:solidFill>
                            <a:schemeClr val="tx1"/>
                          </a:solidFill>
                          <a:latin typeface="Arial" panose="020B0604020202020204" pitchFamily="34" charset="0"/>
                          <a:ea typeface="+mn-ea"/>
                          <a:cs typeface="Arial" panose="020B0604020202020204" pitchFamily="34" charset="0"/>
                        </a:rPr>
                        <a:t>Online-Befragung</a:t>
                      </a:r>
                      <a:r>
                        <a:rPr lang="de-AT" sz="1200" kern="1200" noProof="0" dirty="0" smtClean="0">
                          <a:solidFill>
                            <a:schemeClr val="tx1"/>
                          </a:solidFill>
                          <a:latin typeface="Arial" panose="020B0604020202020204" pitchFamily="34" charset="0"/>
                          <a:ea typeface="+mn-ea"/>
                          <a:cs typeface="Arial" panose="020B0604020202020204" pitchFamily="34" charset="0"/>
                        </a:rPr>
                        <a:t>.</a:t>
                      </a:r>
                      <a:r>
                        <a:rPr lang="de-AT" sz="1200" kern="1200" dirty="0" smtClean="0">
                          <a:solidFill>
                            <a:schemeClr val="tx1"/>
                          </a:solidFill>
                          <a:latin typeface="Arial" panose="020B0604020202020204" pitchFamily="34" charset="0"/>
                          <a:ea typeface="+mn-ea"/>
                          <a:cs typeface="Arial" panose="020B0604020202020204" pitchFamily="34" charset="0"/>
                        </a:rPr>
                        <a:t> Dabei wurden 150 Männer und 150 Frauen mittels Onlinebefragung und 150 Männer und 150 Frauen mittels</a:t>
                      </a:r>
                      <a:r>
                        <a:rPr lang="de-AT" sz="1200" kern="1200" baseline="0" dirty="0" smtClean="0">
                          <a:solidFill>
                            <a:schemeClr val="tx1"/>
                          </a:solidFill>
                          <a:latin typeface="Arial" panose="020B0604020202020204" pitchFamily="34" charset="0"/>
                          <a:ea typeface="+mn-ea"/>
                          <a:cs typeface="Arial" panose="020B0604020202020204" pitchFamily="34" charset="0"/>
                        </a:rPr>
                        <a:t> telefonischer Befragung durchgeführt.</a:t>
                      </a:r>
                      <a:endParaRPr lang="de-AT" sz="1200" kern="1200" noProof="0" dirty="0" smtClean="0">
                        <a:solidFill>
                          <a:schemeClr val="tx1"/>
                        </a:solidFill>
                        <a:latin typeface="Arial" panose="020B0604020202020204" pitchFamily="34" charset="0"/>
                        <a:ea typeface="+mn-ea"/>
                        <a:cs typeface="Arial" panose="020B0604020202020204" pitchFamily="34" charset="0"/>
                      </a:endParaRPr>
                    </a:p>
                  </a:txBody>
                  <a:tcPr marL="89991" marR="89991" marT="46800" marB="46759" anchor="ct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r h="824207">
                <a:tc>
                  <a:txBody>
                    <a:bodyPr/>
                    <a:lstStyle/>
                    <a:p>
                      <a:pPr marL="0" marR="0" lvl="0" indent="1076325" algn="l" defTabSz="871538" rtl="0" eaLnBrk="1" fontAlgn="base" latinLnBrk="0" hangingPunct="1">
                        <a:lnSpc>
                          <a:spcPct val="100000"/>
                        </a:lnSpc>
                        <a:spcBef>
                          <a:spcPts val="0"/>
                        </a:spcBef>
                        <a:spcAft>
                          <a:spcPct val="0"/>
                        </a:spcAft>
                        <a:buClrTx/>
                        <a:buSzTx/>
                        <a:buFontTx/>
                        <a:buNone/>
                        <a:tabLst/>
                      </a:pPr>
                      <a:r>
                        <a:rPr kumimoji="0" lang="de-AT" sz="1200" b="0" i="0" u="none" strike="noStrike" cap="none" normalizeH="0" baseline="0" noProof="0" dirty="0" smtClean="0">
                          <a:ln>
                            <a:noFill/>
                          </a:ln>
                          <a:solidFill>
                            <a:schemeClr val="tx1"/>
                          </a:solidFill>
                          <a:effectLst/>
                          <a:latin typeface="Arial" charset="0"/>
                        </a:rPr>
                        <a:t>Sample</a:t>
                      </a:r>
                    </a:p>
                  </a:txBody>
                  <a:tcPr marL="91431" marR="91431" marT="45679" marB="45679" anchor="ctr" horzOverflow="overflow">
                    <a:lnL>
                      <a:noFill/>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871538" rtl="0" eaLnBrk="0" fontAlgn="base" latinLnBrk="0" hangingPunct="0">
                        <a:lnSpc>
                          <a:spcPct val="100000"/>
                        </a:lnSpc>
                        <a:spcBef>
                          <a:spcPts val="0"/>
                        </a:spcBef>
                        <a:spcAft>
                          <a:spcPct val="0"/>
                        </a:spcAft>
                        <a:buClrTx/>
                        <a:buSzTx/>
                        <a:buFontTx/>
                        <a:buNone/>
                        <a:tabLst>
                          <a:tab pos="538163" algn="l"/>
                          <a:tab pos="1885950" algn="l"/>
                          <a:tab pos="3495675" algn="l"/>
                          <a:tab pos="5114925" algn="l"/>
                        </a:tabLst>
                      </a:pPr>
                      <a:r>
                        <a:rPr kumimoji="0" lang="de-DE" sz="1200" b="1" i="0" u="none" strike="noStrike" cap="none" normalizeH="0" baseline="0" noProof="0" dirty="0" smtClean="0">
                          <a:ln>
                            <a:noFill/>
                          </a:ln>
                          <a:solidFill>
                            <a:schemeClr val="tx1"/>
                          </a:solidFill>
                          <a:effectLst/>
                          <a:latin typeface="Arial" panose="020B0604020202020204" pitchFamily="34" charset="0"/>
                          <a:cs typeface="Arial" panose="020B0604020202020204" pitchFamily="34" charset="0"/>
                        </a:rPr>
                        <a:t>n=602</a:t>
                      </a:r>
                      <a:r>
                        <a:rPr kumimoji="0" lang="de-DE" sz="1200" b="0" i="0" u="none" strike="noStrike" cap="none" normalizeH="0" baseline="0" noProof="0" dirty="0" smtClean="0">
                          <a:ln>
                            <a:noFill/>
                          </a:ln>
                          <a:solidFill>
                            <a:schemeClr val="tx1"/>
                          </a:solidFill>
                          <a:effectLst/>
                          <a:latin typeface="Arial" panose="020B0604020202020204" pitchFamily="34" charset="0"/>
                          <a:cs typeface="Arial" panose="020B0604020202020204" pitchFamily="34" charset="0"/>
                        </a:rPr>
                        <a:t>; Männer und Frauen im Alter von 14 bis 50 Jahren in Oberösterreich</a:t>
                      </a:r>
                    </a:p>
                  </a:txBody>
                  <a:tcPr marL="89991" marR="89991" marT="46800" marB="46759" anchor="ct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r h="879155">
                <a:tc>
                  <a:txBody>
                    <a:bodyPr/>
                    <a:lstStyle/>
                    <a:p>
                      <a:pPr marL="0" marR="0" lvl="0" indent="1076325" algn="l" defTabSz="914400" rtl="0" eaLnBrk="1" fontAlgn="base" latinLnBrk="0" hangingPunct="1">
                        <a:lnSpc>
                          <a:spcPct val="100000"/>
                        </a:lnSpc>
                        <a:spcBef>
                          <a:spcPts val="0"/>
                        </a:spcBef>
                        <a:spcAft>
                          <a:spcPct val="0"/>
                        </a:spcAft>
                        <a:buClrTx/>
                        <a:buSzTx/>
                        <a:buFontTx/>
                        <a:buNone/>
                        <a:tabLst/>
                      </a:pPr>
                      <a:r>
                        <a:rPr kumimoji="0" lang="de-AT" sz="1200" b="0" i="0" u="none" strike="noStrike" cap="none" normalizeH="0" baseline="0" noProof="0" dirty="0" smtClean="0">
                          <a:ln>
                            <a:noFill/>
                          </a:ln>
                          <a:solidFill>
                            <a:schemeClr val="tx1"/>
                          </a:solidFill>
                          <a:effectLst/>
                          <a:latin typeface="Arial" charset="0"/>
                        </a:rPr>
                        <a:t>Schwankungsbreite</a:t>
                      </a:r>
                    </a:p>
                  </a:txBody>
                  <a:tcPr marL="91431" marR="91431" marT="45679" marB="45679" anchor="ctr" horzOverflow="overflow">
                    <a:lnL>
                      <a:noFill/>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just" defTabSz="872514" rtl="0" eaLnBrk="1" fontAlgn="auto" latinLnBrk="0" hangingPunct="1">
                        <a:lnSpc>
                          <a:spcPct val="100000"/>
                        </a:lnSpc>
                        <a:spcBef>
                          <a:spcPts val="0"/>
                        </a:spcBef>
                        <a:spcAft>
                          <a:spcPts val="0"/>
                        </a:spcAft>
                        <a:buClrTx/>
                        <a:buSzTx/>
                        <a:buFontTx/>
                        <a:buNone/>
                        <a:tabLst/>
                        <a:defRPr/>
                      </a:pPr>
                      <a:r>
                        <a:rPr lang="de-DE" sz="1200" baseline="0" dirty="0" smtClean="0">
                          <a:solidFill>
                            <a:srgbClr val="000000"/>
                          </a:solidFill>
                        </a:rPr>
                        <a:t>Die maximale Schwankungsbreite für diese Gruppe beträgt </a:t>
                      </a:r>
                      <a:r>
                        <a:rPr lang="de-DE" sz="1200" b="1" baseline="0" dirty="0" smtClean="0">
                          <a:solidFill>
                            <a:srgbClr val="000000"/>
                          </a:solidFill>
                        </a:rPr>
                        <a:t>+/- 4,0 Prozentpunkte </a:t>
                      </a:r>
                      <a:r>
                        <a:rPr lang="de-DE" sz="1200" baseline="0" dirty="0" smtClean="0">
                          <a:solidFill>
                            <a:srgbClr val="000000"/>
                          </a:solidFill>
                        </a:rPr>
                        <a:t>bei einem Signifikanzniveau von 95,45 Prozent.</a:t>
                      </a:r>
                    </a:p>
                    <a:p>
                      <a:pPr marL="0" marR="0" indent="0" algn="just" defTabSz="872514" rtl="0" eaLnBrk="1" fontAlgn="auto" latinLnBrk="0" hangingPunct="1">
                        <a:lnSpc>
                          <a:spcPct val="100000"/>
                        </a:lnSpc>
                        <a:spcBef>
                          <a:spcPts val="0"/>
                        </a:spcBef>
                        <a:spcAft>
                          <a:spcPts val="0"/>
                        </a:spcAft>
                        <a:buClrTx/>
                        <a:buSzTx/>
                        <a:buFontTx/>
                        <a:buNone/>
                        <a:tabLst/>
                        <a:defRPr/>
                      </a:pPr>
                      <a:endParaRPr lang="de-DE" sz="1200" baseline="0" dirty="0" smtClean="0">
                        <a:solidFill>
                          <a:srgbClr val="000000"/>
                        </a:solidFill>
                      </a:endParaRPr>
                    </a:p>
                    <a:p>
                      <a:pPr marL="0" marR="0" lvl="0" indent="0" algn="just" defTabSz="872514" rtl="0" eaLnBrk="1" fontAlgn="auto" latinLnBrk="0" hangingPunct="1">
                        <a:lnSpc>
                          <a:spcPct val="100000"/>
                        </a:lnSpc>
                        <a:spcBef>
                          <a:spcPts val="0"/>
                        </a:spcBef>
                        <a:spcAft>
                          <a:spcPts val="0"/>
                        </a:spcAft>
                        <a:buClrTx/>
                        <a:buSzTx/>
                        <a:buFontTx/>
                        <a:buNone/>
                        <a:tabLst/>
                        <a:defRPr/>
                      </a:pPr>
                      <a:r>
                        <a:rPr lang="de-DE" sz="1000" dirty="0" smtClean="0"/>
                        <a:t>Summen von Prozentwerten, die nicht genau 100% ergeben, resultieren aus Rundungsdifferenzen.</a:t>
                      </a:r>
                      <a:endParaRPr lang="de-DE" sz="1000" i="1" dirty="0" smtClean="0">
                        <a:latin typeface="Arial" panose="020B0604020202020204" pitchFamily="34" charset="0"/>
                        <a:cs typeface="Arial" panose="020B0604020202020204" pitchFamily="34" charset="0"/>
                      </a:endParaRPr>
                    </a:p>
                  </a:txBody>
                  <a:tcPr marL="91431" marR="91431" marT="45679" marB="45679" anchor="ct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29461">
                <a:tc>
                  <a:txBody>
                    <a:bodyPr/>
                    <a:lstStyle/>
                    <a:p>
                      <a:pPr marL="0" marR="0" lvl="0" indent="1076325" algn="l" defTabSz="914400" rtl="0" eaLnBrk="1" fontAlgn="base" latinLnBrk="0" hangingPunct="1">
                        <a:lnSpc>
                          <a:spcPct val="100000"/>
                        </a:lnSpc>
                        <a:spcBef>
                          <a:spcPts val="0"/>
                        </a:spcBef>
                        <a:spcAft>
                          <a:spcPct val="0"/>
                        </a:spcAft>
                        <a:buClrTx/>
                        <a:buSzTx/>
                        <a:buFontTx/>
                        <a:buNone/>
                        <a:tabLst/>
                      </a:pPr>
                      <a:r>
                        <a:rPr kumimoji="0" lang="de-AT" sz="1200" b="0" i="0" u="none" strike="noStrike" cap="none" normalizeH="0" baseline="0" noProof="0" dirty="0" smtClean="0">
                          <a:ln>
                            <a:noFill/>
                          </a:ln>
                          <a:solidFill>
                            <a:schemeClr val="tx1"/>
                          </a:solidFill>
                          <a:effectLst/>
                          <a:latin typeface="Arial" charset="0"/>
                        </a:rPr>
                        <a:t>Feldarbeit</a:t>
                      </a:r>
                    </a:p>
                  </a:txBody>
                  <a:tcPr marL="91431" marR="91431" marT="45679" marB="45679"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914400" rtl="0" eaLnBrk="1" fontAlgn="base" latinLnBrk="0" hangingPunct="1">
                        <a:lnSpc>
                          <a:spcPct val="100000"/>
                        </a:lnSpc>
                        <a:spcBef>
                          <a:spcPts val="0"/>
                        </a:spcBef>
                        <a:spcAft>
                          <a:spcPct val="0"/>
                        </a:spcAft>
                        <a:buClrTx/>
                        <a:buSzTx/>
                        <a:buFontTx/>
                        <a:buNone/>
                        <a:tabLst/>
                      </a:pPr>
                      <a:r>
                        <a:rPr kumimoji="0" lang="de-AT" sz="1200" b="0" i="0" u="none" strike="noStrike" cap="none" normalizeH="0" baseline="0" noProof="0" dirty="0" smtClean="0">
                          <a:ln>
                            <a:noFill/>
                          </a:ln>
                          <a:solidFill>
                            <a:schemeClr val="tx1"/>
                          </a:solidFill>
                          <a:effectLst/>
                          <a:latin typeface="Arial" panose="020B0604020202020204" pitchFamily="34" charset="0"/>
                          <a:cs typeface="Arial" panose="020B0604020202020204" pitchFamily="34" charset="0"/>
                        </a:rPr>
                        <a:t>Die telefonischen Interviews wurden von </a:t>
                      </a:r>
                      <a:r>
                        <a:rPr kumimoji="0" lang="de-AT" sz="1200" b="1" i="0" u="none" strike="noStrike" cap="none" normalizeH="0" baseline="0" noProof="0" dirty="0" smtClean="0">
                          <a:ln>
                            <a:noFill/>
                          </a:ln>
                          <a:solidFill>
                            <a:schemeClr val="tx1"/>
                          </a:solidFill>
                          <a:effectLst/>
                          <a:latin typeface="Arial" panose="020B0604020202020204" pitchFamily="34" charset="0"/>
                          <a:cs typeface="Arial" panose="020B0604020202020204" pitchFamily="34" charset="0"/>
                        </a:rPr>
                        <a:t>8. bis 16. März 2021 </a:t>
                      </a:r>
                      <a:r>
                        <a:rPr kumimoji="0" lang="de-AT" sz="1200" b="0" i="0" u="none" strike="noStrike" cap="none" normalizeH="0" baseline="0" noProof="0" dirty="0" smtClean="0">
                          <a:ln>
                            <a:noFill/>
                          </a:ln>
                          <a:solidFill>
                            <a:schemeClr val="tx1"/>
                          </a:solidFill>
                          <a:effectLst/>
                          <a:latin typeface="Arial" panose="020B0604020202020204" pitchFamily="34" charset="0"/>
                          <a:cs typeface="Arial" panose="020B0604020202020204" pitchFamily="34" charset="0"/>
                        </a:rPr>
                        <a:t>erhoben und die Online-Befragung fand von </a:t>
                      </a:r>
                      <a:r>
                        <a:rPr kumimoji="0" lang="de-AT" sz="1200" b="1" i="0" u="none" strike="noStrike" cap="none" normalizeH="0" baseline="0" noProof="0" dirty="0" smtClean="0">
                          <a:ln>
                            <a:noFill/>
                          </a:ln>
                          <a:solidFill>
                            <a:schemeClr val="tx1"/>
                          </a:solidFill>
                          <a:effectLst/>
                          <a:latin typeface="Arial" panose="020B0604020202020204" pitchFamily="34" charset="0"/>
                          <a:cs typeface="Arial" panose="020B0604020202020204" pitchFamily="34" charset="0"/>
                        </a:rPr>
                        <a:t>10. bis 16. März 2021 </a:t>
                      </a:r>
                      <a:r>
                        <a:rPr kumimoji="0" lang="de-AT" sz="1200" b="0" i="0" u="none" strike="noStrike" cap="none" normalizeH="0" baseline="0" noProof="0" dirty="0" smtClean="0">
                          <a:ln>
                            <a:noFill/>
                          </a:ln>
                          <a:solidFill>
                            <a:schemeClr val="tx1"/>
                          </a:solidFill>
                          <a:effectLst/>
                          <a:latin typeface="Arial" panose="020B0604020202020204" pitchFamily="34" charset="0"/>
                          <a:cs typeface="Arial" panose="020B0604020202020204" pitchFamily="34" charset="0"/>
                        </a:rPr>
                        <a:t>statt.</a:t>
                      </a:r>
                    </a:p>
                  </a:txBody>
                  <a:tcPr marL="91431" marR="91431" marT="45679" marB="45679"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5" name="Picture 2" descr="C:\Users\chef_sekr\Desktop\Neuer Ordner\Versuch 2\Schwankungsbreite333 - Kopiegv.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6710" y="4840585"/>
            <a:ext cx="903417" cy="67896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chef_sekr\Desktop\Neuer Ordner\Feldarbeit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682" y="5647663"/>
            <a:ext cx="756000" cy="74319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chef_sekr\Desktop\Neuer Ordner\Forschungsziel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5682" y="2007890"/>
            <a:ext cx="684000" cy="71132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C:\Users\chef_sekr\Desktop\Neuer Ordner\Methode5.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0419" y="3050537"/>
            <a:ext cx="756000" cy="7152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Users\chef_sekr\Desktop\Neuer Ordner\Sample5.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0419" y="3946653"/>
            <a:ext cx="756000" cy="673995"/>
          </a:xfrm>
          <a:prstGeom prst="rect">
            <a:avLst/>
          </a:prstGeom>
          <a:noFill/>
          <a:extLst>
            <a:ext uri="{909E8E84-426E-40DD-AFC4-6F175D3DCCD1}">
              <a14:hiddenFill xmlns:a14="http://schemas.microsoft.com/office/drawing/2010/main">
                <a:solidFill>
                  <a:srgbClr val="FFFFFF"/>
                </a:solidFill>
              </a14:hiddenFill>
            </a:ext>
          </a:extLst>
        </p:spPr>
      </p:pic>
      <p:sp>
        <p:nvSpPr>
          <p:cNvPr id="7" name="Titel 6"/>
          <p:cNvSpPr>
            <a:spLocks noGrp="1"/>
          </p:cNvSpPr>
          <p:nvPr>
            <p:ph type="title"/>
          </p:nvPr>
        </p:nvSpPr>
        <p:spPr/>
        <p:txBody>
          <a:bodyPr/>
          <a:lstStyle/>
          <a:p>
            <a:r>
              <a:rPr lang="de-DE" noProof="0" dirty="0" smtClean="0"/>
              <a:t>Forschungsdesign</a:t>
            </a:r>
            <a:endParaRPr lang="de-DE" noProof="0" dirty="0"/>
          </a:p>
        </p:txBody>
      </p:sp>
      <p:pic>
        <p:nvPicPr>
          <p:cNvPr id="12" name="Picture 4"/>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540419" y="1059688"/>
            <a:ext cx="756000" cy="550643"/>
          </a:xfrm>
          <a:prstGeom prst="rect">
            <a:avLst/>
          </a:prstGeom>
          <a:noFill/>
          <a:extLst>
            <a:ext uri="{909E8E84-426E-40DD-AFC4-6F175D3DCCD1}">
              <a14:hiddenFill xmlns:a14="http://schemas.microsoft.com/office/drawing/2010/main">
                <a:solidFill>
                  <a:srgbClr val="FFFFFF"/>
                </a:solidFill>
              </a14:hiddenFill>
            </a:ext>
          </a:extLst>
        </p:spPr>
      </p:pic>
      <p:pic>
        <p:nvPicPr>
          <p:cNvPr id="14" name="Grafik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203848" y="998331"/>
            <a:ext cx="612000" cy="612000"/>
          </a:xfrm>
          <a:prstGeom prst="rect">
            <a:avLst/>
          </a:prstGeom>
        </p:spPr>
      </p:pic>
    </p:spTree>
    <p:extLst>
      <p:ext uri="{BB962C8B-B14F-4D97-AF65-F5344CB8AC3E}">
        <p14:creationId xmlns:p14="http://schemas.microsoft.com/office/powerpoint/2010/main" val="245769594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2029172"/>
            <a:ext cx="8562975" cy="381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el 4"/>
          <p:cNvSpPr>
            <a:spLocks noGrp="1"/>
          </p:cNvSpPr>
          <p:nvPr>
            <p:ph type="title"/>
          </p:nvPr>
        </p:nvSpPr>
        <p:spPr/>
        <p:txBody>
          <a:bodyPr/>
          <a:lstStyle/>
          <a:p>
            <a:r>
              <a:rPr lang="de-DE" dirty="0"/>
              <a:t>Nutzung von digitalen Kommunikationsmitteln</a:t>
            </a:r>
            <a:endParaRPr lang="de-DE" noProof="0" dirty="0"/>
          </a:p>
        </p:txBody>
      </p:sp>
      <p:sp>
        <p:nvSpPr>
          <p:cNvPr id="6" name="Textplatzhalter 5"/>
          <p:cNvSpPr>
            <a:spLocks noGrp="1"/>
          </p:cNvSpPr>
          <p:nvPr>
            <p:ph type="body" sz="quarter" idx="17"/>
          </p:nvPr>
        </p:nvSpPr>
        <p:spPr>
          <a:xfrm>
            <a:off x="287338" y="1052736"/>
            <a:ext cx="8569325" cy="365103"/>
          </a:xfrm>
        </p:spPr>
        <p:txBody>
          <a:bodyPr/>
          <a:lstStyle/>
          <a:p>
            <a:pPr marL="717550" indent="-631825">
              <a:tabLst>
                <a:tab pos="717550" algn="l"/>
              </a:tabLst>
            </a:pPr>
            <a:r>
              <a:rPr lang="de-DE" noProof="0" dirty="0" smtClean="0"/>
              <a:t>Frage 2:	</a:t>
            </a:r>
            <a:r>
              <a:rPr lang="de-DE" dirty="0" smtClean="0"/>
              <a:t>"</a:t>
            </a:r>
            <a:r>
              <a:rPr lang="de-AT" dirty="0" smtClean="0"/>
              <a:t>Wie häufig nutzen Sie selbst folgende digitale Kommunikationsmittel? Würden Sie sagen mehrmals täglich, täglich, zwei- bis dreimal wöchentlich, einmal wöchentlich, monatlich, seltener oder nie?</a:t>
            </a:r>
            <a:r>
              <a:rPr lang="de-DE" dirty="0" smtClean="0"/>
              <a:t>"</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256214068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P_Team\PROJEKTE_KUNDEN\Land OÖ\2021_03_März_221042_Frauenreferat_Cybermobbing\Bericht(Präsentation,Excel)\Grafiken\Infografiken\pag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295" y="1420503"/>
            <a:ext cx="8640000" cy="4937143"/>
          </a:xfrm>
          <a:prstGeom prst="rect">
            <a:avLst/>
          </a:prstGeom>
          <a:noFill/>
          <a:extLst>
            <a:ext uri="{909E8E84-426E-40DD-AFC4-6F175D3DCCD1}">
              <a14:hiddenFill xmlns:a14="http://schemas.microsoft.com/office/drawing/2010/main">
                <a:solidFill>
                  <a:srgbClr val="FFFFFF"/>
                </a:solidFill>
              </a14:hiddenFill>
            </a:ext>
          </a:extLst>
        </p:spPr>
      </p:pic>
      <p:sp>
        <p:nvSpPr>
          <p:cNvPr id="5" name="Titel 4"/>
          <p:cNvSpPr>
            <a:spLocks noGrp="1"/>
          </p:cNvSpPr>
          <p:nvPr>
            <p:ph type="title"/>
          </p:nvPr>
        </p:nvSpPr>
        <p:spPr/>
        <p:txBody>
          <a:bodyPr/>
          <a:lstStyle/>
          <a:p>
            <a:r>
              <a:rPr lang="de-DE" dirty="0"/>
              <a:t>Sicherheitsempfinden</a:t>
            </a:r>
            <a:endParaRPr lang="de-DE" noProof="0" dirty="0"/>
          </a:p>
        </p:txBody>
      </p:sp>
      <p:sp>
        <p:nvSpPr>
          <p:cNvPr id="6" name="Textplatzhalter 5"/>
          <p:cNvSpPr>
            <a:spLocks noGrp="1"/>
          </p:cNvSpPr>
          <p:nvPr>
            <p:ph type="body" sz="quarter" idx="17"/>
          </p:nvPr>
        </p:nvSpPr>
        <p:spPr>
          <a:xfrm>
            <a:off x="287338" y="1052736"/>
            <a:ext cx="8569325" cy="365103"/>
          </a:xfrm>
        </p:spPr>
        <p:txBody>
          <a:bodyPr/>
          <a:lstStyle/>
          <a:p>
            <a:pPr marL="717550" indent="-631825">
              <a:tabLst>
                <a:tab pos="717550" algn="l"/>
              </a:tabLst>
            </a:pPr>
            <a:r>
              <a:rPr lang="de-DE" noProof="0" dirty="0" smtClean="0"/>
              <a:t>Frage 3:	</a:t>
            </a:r>
            <a:r>
              <a:rPr lang="de-DE" dirty="0" smtClean="0"/>
              <a:t>"Nun eine Frage zur öffentlichen Sicherheit in Oberösterreich: Wie sicher können sich Frauen in Oberösterreich eigentlich vor Verbrechen und Straftaten fühlen?"</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256214068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23020"/>
            <a:ext cx="8534400"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el 4"/>
          <p:cNvSpPr>
            <a:spLocks noGrp="1"/>
          </p:cNvSpPr>
          <p:nvPr>
            <p:ph type="title"/>
          </p:nvPr>
        </p:nvSpPr>
        <p:spPr/>
        <p:txBody>
          <a:bodyPr/>
          <a:lstStyle/>
          <a:p>
            <a:r>
              <a:rPr lang="de-DE" dirty="0"/>
              <a:t>Kenntnis Cybermobbing</a:t>
            </a:r>
            <a:endParaRPr lang="de-DE" noProof="0" dirty="0"/>
          </a:p>
        </p:txBody>
      </p:sp>
      <p:sp>
        <p:nvSpPr>
          <p:cNvPr id="6" name="Textplatzhalter 5"/>
          <p:cNvSpPr>
            <a:spLocks noGrp="1"/>
          </p:cNvSpPr>
          <p:nvPr>
            <p:ph type="body" sz="quarter" idx="17"/>
          </p:nvPr>
        </p:nvSpPr>
        <p:spPr>
          <a:xfrm>
            <a:off x="287338" y="1052736"/>
            <a:ext cx="8569325" cy="226604"/>
          </a:xfrm>
        </p:spPr>
        <p:txBody>
          <a:bodyPr/>
          <a:lstStyle/>
          <a:p>
            <a:pPr marL="717550" indent="-631825">
              <a:tabLst>
                <a:tab pos="717550" algn="l"/>
              </a:tabLst>
            </a:pPr>
            <a:r>
              <a:rPr lang="de-DE" noProof="0" dirty="0" smtClean="0"/>
              <a:t>Frage 4:	</a:t>
            </a:r>
            <a:r>
              <a:rPr lang="de-DE" dirty="0" smtClean="0"/>
              <a:t>"Haben Sie schon  einmal vom Begriff 'Cybermobbing' gehört oder gelesen, oder ist das nicht der Fall?"</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410819114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1594445"/>
            <a:ext cx="8553450" cy="471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el 4"/>
          <p:cNvSpPr>
            <a:spLocks noGrp="1"/>
          </p:cNvSpPr>
          <p:nvPr>
            <p:ph type="title"/>
          </p:nvPr>
        </p:nvSpPr>
        <p:spPr/>
        <p:txBody>
          <a:bodyPr/>
          <a:lstStyle/>
          <a:p>
            <a:r>
              <a:rPr lang="de-DE" dirty="0"/>
              <a:t>Spontane Assoziationen zu Cybermobbing</a:t>
            </a:r>
            <a:endParaRPr lang="de-DE" noProof="0" dirty="0"/>
          </a:p>
        </p:txBody>
      </p:sp>
      <p:sp>
        <p:nvSpPr>
          <p:cNvPr id="6" name="Textplatzhalter 5"/>
          <p:cNvSpPr>
            <a:spLocks noGrp="1"/>
          </p:cNvSpPr>
          <p:nvPr>
            <p:ph type="body" sz="quarter" idx="17"/>
          </p:nvPr>
        </p:nvSpPr>
        <p:spPr>
          <a:xfrm>
            <a:off x="287338" y="1052736"/>
            <a:ext cx="8569325" cy="365103"/>
          </a:xfrm>
        </p:spPr>
        <p:txBody>
          <a:bodyPr/>
          <a:lstStyle/>
          <a:p>
            <a:pPr marL="717550" indent="-631825">
              <a:tabLst>
                <a:tab pos="717550" algn="l"/>
              </a:tabLst>
            </a:pPr>
            <a:r>
              <a:rPr lang="de-DE" noProof="0" dirty="0" smtClean="0"/>
              <a:t>Frage </a:t>
            </a:r>
            <a:r>
              <a:rPr lang="de-DE" noProof="0" dirty="0" err="1" smtClean="0"/>
              <a:t>4a</a:t>
            </a:r>
            <a:r>
              <a:rPr lang="de-DE" noProof="0" dirty="0" smtClean="0"/>
              <a:t>:	</a:t>
            </a:r>
            <a:r>
              <a:rPr lang="de-DE" dirty="0" smtClean="0"/>
              <a:t>"</a:t>
            </a:r>
            <a:r>
              <a:rPr lang="de-AT" dirty="0" smtClean="0"/>
              <a:t>Wenn Sie nun an den Begriff 'Cybermobbing' denken. Können Sie bitte kurz erklären, was Sie unter 'Cybermobbing' verstehen? Bitte </a:t>
            </a:r>
            <a:r>
              <a:rPr lang="de-AT" dirty="0"/>
              <a:t>sagen Sie mir einfach ein paar </a:t>
            </a:r>
            <a:r>
              <a:rPr lang="de-AT" dirty="0" smtClean="0"/>
              <a:t>Stichwörter / geben Sie einfach ein paar Stichwörter an!</a:t>
            </a:r>
            <a:r>
              <a:rPr lang="de-DE" dirty="0" smtClean="0"/>
              <a:t>"</a:t>
            </a:r>
            <a:r>
              <a:rPr lang="de-DE" i="1" dirty="0" smtClean="0"/>
              <a:t> (offene Fragestellung)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Falls schon einmal vom Begriff 'Cybermobbing' gehört oder gelesen (96%=100%)</a:t>
            </a:r>
            <a:endParaRPr lang="de-DE" sz="1100" noProof="0" dirty="0"/>
          </a:p>
        </p:txBody>
      </p:sp>
    </p:spTree>
    <p:extLst>
      <p:ext uri="{BB962C8B-B14F-4D97-AF65-F5344CB8AC3E}">
        <p14:creationId xmlns:p14="http://schemas.microsoft.com/office/powerpoint/2010/main" val="256214068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J:\P_Team\PROJEKTE_KUNDEN\Land OÖ\2021_03_März_221042_Frauenreferat_Cybermobbing\Bericht(Präsentation,Excel)\Grafiken\Infografiken\page-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00" y="1497597"/>
            <a:ext cx="8640000" cy="4937143"/>
          </a:xfrm>
          <a:prstGeom prst="rect">
            <a:avLst/>
          </a:prstGeom>
          <a:noFill/>
          <a:extLst>
            <a:ext uri="{909E8E84-426E-40DD-AFC4-6F175D3DCCD1}">
              <a14:hiddenFill xmlns:a14="http://schemas.microsoft.com/office/drawing/2010/main">
                <a:solidFill>
                  <a:srgbClr val="FFFFFF"/>
                </a:solidFill>
              </a14:hiddenFill>
            </a:ext>
          </a:extLst>
        </p:spPr>
      </p:pic>
      <p:sp>
        <p:nvSpPr>
          <p:cNvPr id="5" name="Titel 4"/>
          <p:cNvSpPr>
            <a:spLocks noGrp="1"/>
          </p:cNvSpPr>
          <p:nvPr>
            <p:ph type="title"/>
          </p:nvPr>
        </p:nvSpPr>
        <p:spPr>
          <a:xfrm>
            <a:off x="437004" y="72000"/>
            <a:ext cx="7519372" cy="576000"/>
          </a:xfrm>
        </p:spPr>
        <p:txBody>
          <a:bodyPr/>
          <a:lstStyle/>
          <a:p>
            <a:r>
              <a:rPr lang="de-DE" dirty="0"/>
              <a:t>Kenntnis Cybermobbing vs. </a:t>
            </a:r>
            <a:r>
              <a:rPr lang="de-DE" dirty="0" smtClean="0"/>
              <a:t>eigener </a:t>
            </a:r>
            <a:r>
              <a:rPr lang="de-DE" dirty="0"/>
              <a:t>Informationsstand Cybermobbing</a:t>
            </a:r>
            <a:endParaRPr lang="de-DE" noProof="0" dirty="0"/>
          </a:p>
        </p:txBody>
      </p:sp>
      <p:sp>
        <p:nvSpPr>
          <p:cNvPr id="6" name="Textplatzhalter 5"/>
          <p:cNvSpPr>
            <a:spLocks noGrp="1"/>
          </p:cNvSpPr>
          <p:nvPr>
            <p:ph type="body" sz="quarter" idx="17"/>
          </p:nvPr>
        </p:nvSpPr>
        <p:spPr>
          <a:xfrm>
            <a:off x="287338" y="1052736"/>
            <a:ext cx="8569325" cy="392803"/>
          </a:xfrm>
        </p:spPr>
        <p:txBody>
          <a:bodyPr/>
          <a:lstStyle/>
          <a:p>
            <a:pPr marL="717550" indent="-631825">
              <a:tabLst>
                <a:tab pos="717550" algn="l"/>
              </a:tabLst>
            </a:pPr>
            <a:r>
              <a:rPr lang="de-DE" noProof="0" dirty="0" smtClean="0"/>
              <a:t>Frage 4:	</a:t>
            </a:r>
            <a:r>
              <a:rPr lang="de-DE" dirty="0" smtClean="0"/>
              <a:t>"Haben Sie schon  einmal vom Begriff 'Cybermobbing' gehört oder gelesen, oder ist das nicht der Fall?"</a:t>
            </a:r>
          </a:p>
          <a:p>
            <a:pPr marL="717550" indent="-631825">
              <a:tabLst>
                <a:tab pos="717550" algn="l"/>
              </a:tabLst>
            </a:pPr>
            <a:r>
              <a:rPr lang="de-DE" dirty="0"/>
              <a:t>Frage 5:	"Wie gut fühlen Sie sich rund um das Thema Cybermobbing informiert? Würden Sie sagen sehr gut, eher gut, eher nicht so gut oder überhaupt nicht?"</a:t>
            </a:r>
            <a:r>
              <a:rPr lang="de-DE" i="1" dirty="0"/>
              <a:t>  </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88020507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J:\P_Team\PROJEKTE_KUNDEN\Land OÖ\2021_03_März_221042_Frauenreferat_Cybermobbing\Bericht(Präsentation,Excel)\Grafiken\Infografiken\page-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00" y="1426929"/>
            <a:ext cx="8640000" cy="4937143"/>
          </a:xfrm>
          <a:prstGeom prst="rect">
            <a:avLst/>
          </a:prstGeom>
          <a:noFill/>
          <a:extLst>
            <a:ext uri="{909E8E84-426E-40DD-AFC4-6F175D3DCCD1}">
              <a14:hiddenFill xmlns:a14="http://schemas.microsoft.com/office/drawing/2010/main">
                <a:solidFill>
                  <a:srgbClr val="FFFFFF"/>
                </a:solidFill>
              </a14:hiddenFill>
            </a:ext>
          </a:extLst>
        </p:spPr>
      </p:pic>
      <p:sp>
        <p:nvSpPr>
          <p:cNvPr id="5" name="Titel 4"/>
          <p:cNvSpPr>
            <a:spLocks noGrp="1"/>
          </p:cNvSpPr>
          <p:nvPr>
            <p:ph type="title"/>
          </p:nvPr>
        </p:nvSpPr>
        <p:spPr/>
        <p:txBody>
          <a:bodyPr/>
          <a:lstStyle/>
          <a:p>
            <a:r>
              <a:rPr lang="de-AT" dirty="0"/>
              <a:t>Einschätzung der Entwicklung des </a:t>
            </a:r>
            <a:r>
              <a:rPr lang="de-AT" dirty="0" smtClean="0"/>
              <a:t>Cybermobbings</a:t>
            </a:r>
            <a:endParaRPr lang="de-DE" noProof="0" dirty="0"/>
          </a:p>
        </p:txBody>
      </p:sp>
      <p:sp>
        <p:nvSpPr>
          <p:cNvPr id="6" name="Textplatzhalter 5"/>
          <p:cNvSpPr>
            <a:spLocks noGrp="1"/>
          </p:cNvSpPr>
          <p:nvPr>
            <p:ph type="body" sz="quarter" idx="17"/>
          </p:nvPr>
        </p:nvSpPr>
        <p:spPr>
          <a:xfrm>
            <a:off x="287338" y="1052736"/>
            <a:ext cx="8569325" cy="226604"/>
          </a:xfrm>
        </p:spPr>
        <p:txBody>
          <a:bodyPr/>
          <a:lstStyle/>
          <a:p>
            <a:pPr marL="717550" indent="-631825">
              <a:tabLst>
                <a:tab pos="717550" algn="l"/>
              </a:tabLst>
            </a:pPr>
            <a:r>
              <a:rPr lang="de-DE" noProof="0" dirty="0" smtClean="0"/>
              <a:t>Frage 7:	</a:t>
            </a:r>
            <a:r>
              <a:rPr lang="de-DE" dirty="0" smtClean="0"/>
              <a:t>"Nimmt Ihrer Meinung nach das Cybermobbing in der Gesellschaft in den letzten Jahren sehr deutlich zu, eher zu, eher ab oder sehr deutlich ab?"</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338426167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J:\P_Team\PROJEKTE_KUNDEN\Land OÖ\2021_03_März_221042_Frauenreferat_Cybermobbing\Bericht(Präsentation,Excel)\Grafiken\Infografiken\pag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00" y="1493853"/>
            <a:ext cx="8640000" cy="4937143"/>
          </a:xfrm>
          <a:prstGeom prst="rect">
            <a:avLst/>
          </a:prstGeom>
          <a:noFill/>
          <a:extLst>
            <a:ext uri="{909E8E84-426E-40DD-AFC4-6F175D3DCCD1}">
              <a14:hiddenFill xmlns:a14="http://schemas.microsoft.com/office/drawing/2010/main">
                <a:solidFill>
                  <a:srgbClr val="FFFFFF"/>
                </a:solidFill>
              </a14:hiddenFill>
            </a:ext>
          </a:extLst>
        </p:spPr>
      </p:pic>
      <p:sp>
        <p:nvSpPr>
          <p:cNvPr id="5" name="Titel 4"/>
          <p:cNvSpPr>
            <a:spLocks noGrp="1"/>
          </p:cNvSpPr>
          <p:nvPr>
            <p:ph type="title"/>
          </p:nvPr>
        </p:nvSpPr>
        <p:spPr/>
        <p:txBody>
          <a:bodyPr/>
          <a:lstStyle/>
          <a:p>
            <a:r>
              <a:rPr lang="de-AT" dirty="0"/>
              <a:t>Betroffenheit von Cybermobbing im persönlichen </a:t>
            </a:r>
            <a:r>
              <a:rPr lang="de-AT" dirty="0" smtClean="0"/>
              <a:t>Umfeld in den letzten 2 Jahren</a:t>
            </a:r>
            <a:endParaRPr lang="de-DE" noProof="0" dirty="0"/>
          </a:p>
        </p:txBody>
      </p:sp>
      <p:sp>
        <p:nvSpPr>
          <p:cNvPr id="6" name="Textplatzhalter 5"/>
          <p:cNvSpPr>
            <a:spLocks noGrp="1"/>
          </p:cNvSpPr>
          <p:nvPr>
            <p:ph type="body" sz="quarter" idx="17"/>
          </p:nvPr>
        </p:nvSpPr>
        <p:spPr>
          <a:xfrm>
            <a:off x="287338" y="1052736"/>
            <a:ext cx="8569325" cy="503602"/>
          </a:xfrm>
        </p:spPr>
        <p:txBody>
          <a:bodyPr/>
          <a:lstStyle/>
          <a:p>
            <a:pPr marL="717550" indent="-631825">
              <a:tabLst>
                <a:tab pos="717550" algn="l"/>
              </a:tabLst>
            </a:pPr>
            <a:r>
              <a:rPr lang="de-DE" noProof="0" dirty="0" smtClean="0"/>
              <a:t>Frage 6:	</a:t>
            </a:r>
            <a:r>
              <a:rPr lang="de-DE" dirty="0" smtClean="0"/>
              <a:t>"Unter Cybermobbing versteht man unter anderem  Beleidigung, Bloßstellung, Bedrohung oder Belästigung von Personen mithilfe von digitalen Kommunikationsmedien, beispielsweise über Smartphones, E-Mails, Websites, Foren, Chats usw. Ist diese Form von Gewalt in Ihrem persönlichen Umfeld, also bei Ihren Freunden oder in Ihrer Familie, in den letzten zwei Jahren schon einmal vorgekommen, oder war dies nicht der Fall?"</a:t>
            </a:r>
            <a:r>
              <a:rPr lang="de-DE" i="1" dirty="0" smtClean="0"/>
              <a:t>  </a:t>
            </a:r>
            <a:endParaRPr lang="de-DE" i="1" dirty="0"/>
          </a:p>
        </p:txBody>
      </p:sp>
      <p:sp>
        <p:nvSpPr>
          <p:cNvPr id="7" name="Textplatzhalter 6"/>
          <p:cNvSpPr>
            <a:spLocks noGrp="1"/>
          </p:cNvSpPr>
          <p:nvPr>
            <p:ph type="body" sz="quarter" idx="18"/>
          </p:nvPr>
        </p:nvSpPr>
        <p:spPr/>
        <p:txBody>
          <a:bodyPr/>
          <a:lstStyle/>
          <a:p>
            <a:pPr marL="85725"/>
            <a:r>
              <a:rPr lang="de-DE" sz="1100" noProof="0" dirty="0" smtClean="0"/>
              <a:t>Basis:  </a:t>
            </a:r>
            <a:r>
              <a:rPr lang="de-DE" sz="1100" dirty="0"/>
              <a:t>Männer und Frauen im Alter von 14 bis 50 Jahren in Oberösterreich</a:t>
            </a:r>
            <a:endParaRPr lang="de-DE" sz="1100" noProof="0" dirty="0"/>
          </a:p>
        </p:txBody>
      </p:sp>
    </p:spTree>
    <p:extLst>
      <p:ext uri="{BB962C8B-B14F-4D97-AF65-F5344CB8AC3E}">
        <p14:creationId xmlns:p14="http://schemas.microsoft.com/office/powerpoint/2010/main" val="256214068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Folienmaster_IMAS2011">
  <a:themeElements>
    <a:clrScheme name="IMAS">
      <a:dk1>
        <a:sysClr val="windowText" lastClr="000000"/>
      </a:dk1>
      <a:lt1>
        <a:sysClr val="window" lastClr="FFFFFF"/>
      </a:lt1>
      <a:dk2>
        <a:srgbClr val="A20E2F"/>
      </a:dk2>
      <a:lt2>
        <a:srgbClr val="A5A5A5"/>
      </a:lt2>
      <a:accent1>
        <a:srgbClr val="A20E2F"/>
      </a:accent1>
      <a:accent2>
        <a:srgbClr val="9E1072"/>
      </a:accent2>
      <a:accent3>
        <a:srgbClr val="5F497A"/>
      </a:accent3>
      <a:accent4>
        <a:srgbClr val="53B0C9"/>
      </a:accent4>
      <a:accent5>
        <a:srgbClr val="18424D"/>
      </a:accent5>
      <a:accent6>
        <a:srgbClr val="36331E"/>
      </a:accent6>
      <a:hlink>
        <a:srgbClr val="586D2C"/>
      </a:hlink>
      <a:folHlink>
        <a:srgbClr val="2C2C2C"/>
      </a:folHlink>
    </a:clrScheme>
    <a:fontScheme name="IMAS versuch">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510</Words>
  <Application>Microsoft Office PowerPoint</Application>
  <PresentationFormat>Bildschirmpräsentation (4:3)</PresentationFormat>
  <Paragraphs>61</Paragraphs>
  <Slides>15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15</vt:i4>
      </vt:variant>
    </vt:vector>
  </HeadingPairs>
  <TitlesOfParts>
    <vt:vector size="18" baseType="lpstr">
      <vt:lpstr>Arial</vt:lpstr>
      <vt:lpstr>Calibri</vt:lpstr>
      <vt:lpstr>Folienmaster_IMAS2011</vt:lpstr>
      <vt:lpstr>PowerPoint-Präsentation</vt:lpstr>
      <vt:lpstr>Forschungsdesign</vt:lpstr>
      <vt:lpstr>Nutzung von digitalen Kommunikationsmitteln</vt:lpstr>
      <vt:lpstr>Sicherheitsempfinden</vt:lpstr>
      <vt:lpstr>Kenntnis Cybermobbing</vt:lpstr>
      <vt:lpstr>Spontane Assoziationen zu Cybermobbing</vt:lpstr>
      <vt:lpstr>Kenntnis Cybermobbing vs. eigener Informationsstand Cybermobbing</vt:lpstr>
      <vt:lpstr>Einschätzung der Entwicklung des Cybermobbings</vt:lpstr>
      <vt:lpstr>Betroffenheit von Cybermobbing im persönlichen Umfeld in den letzten 2 Jahren</vt:lpstr>
      <vt:lpstr>Einschätzung der Betroffenheit von Cybermobbing nach Geschlecht und Altersgruppen </vt:lpstr>
      <vt:lpstr>Persönliche Betroffenheit von Cybermobbing - jemals</vt:lpstr>
      <vt:lpstr>Übersicht: Betroffenheit von Cybermobbing</vt:lpstr>
      <vt:lpstr>Persönliche Betroffenheit von Cybermobbing-Formen in den letzten 2 Jahren</vt:lpstr>
      <vt:lpstr>Empfehlungen für junge Frauen bei einem Cybermobbing-Angriff</vt:lpstr>
      <vt:lpstr>Fehlende Unterstützungsmöglichkeiten für Cybermobbing-Opfer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c:creator>
  <cp:lastModifiedBy>Zechmeister, Beate</cp:lastModifiedBy>
  <cp:revision>238</cp:revision>
  <cp:lastPrinted>2021-03-23T12:44:57Z</cp:lastPrinted>
  <dcterms:created xsi:type="dcterms:W3CDTF">2011-02-08T18:04:37Z</dcterms:created>
  <dcterms:modified xsi:type="dcterms:W3CDTF">2021-04-07T13:54:23Z</dcterms:modified>
</cp:coreProperties>
</file>