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25" r:id="rId2"/>
    <p:sldId id="361" r:id="rId3"/>
    <p:sldId id="428" r:id="rId4"/>
    <p:sldId id="426" r:id="rId5"/>
    <p:sldId id="429" r:id="rId6"/>
    <p:sldId id="427" r:id="rId7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8"/>
    <a:srgbClr val="FFDCD3"/>
    <a:srgbClr val="F1DCD3"/>
    <a:srgbClr val="FFCCCC"/>
    <a:srgbClr val="660033"/>
    <a:srgbClr val="C9F1FF"/>
    <a:srgbClr val="AFEAFF"/>
    <a:srgbClr val="009AD0"/>
    <a:srgbClr val="00A1DA"/>
    <a:srgbClr val="00A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88" autoAdjust="0"/>
    <p:restoredTop sz="96763" autoAdjust="0"/>
  </p:normalViewPr>
  <p:slideViewPr>
    <p:cSldViewPr snapToGrid="0" snapToObjects="1">
      <p:cViewPr>
        <p:scale>
          <a:sx n="90" d="100"/>
          <a:sy n="90" d="100"/>
        </p:scale>
        <p:origin x="2472" y="128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50" d="100"/>
          <a:sy n="50" d="100"/>
        </p:scale>
        <p:origin x="2640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40165-59EB-8E42-9B96-1B5D7F92DA71}" type="datetimeFigureOut">
              <a:rPr lang="de-DE" smtClean="0"/>
              <a:t>06.04.2021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0025E-F529-944A-AEC0-0849F9333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7117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CA57-6CEC-1D49-9544-647CC58170A9}" type="datetimeFigureOut">
              <a:rPr lang="de-DE" smtClean="0"/>
              <a:t>06.04.2021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FB7A1-16EA-4C48-AA52-CDB3FA4FA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1097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19452" y="1436919"/>
            <a:ext cx="7857611" cy="1102519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19452" y="2947044"/>
            <a:ext cx="7857610" cy="863524"/>
          </a:xfr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3"/>
          </p:nvPr>
        </p:nvSpPr>
        <p:spPr>
          <a:xfrm>
            <a:off x="1019452" y="4693313"/>
            <a:ext cx="5444047" cy="313170"/>
          </a:xfrm>
        </p:spPr>
        <p:txBody>
          <a:bodyPr anchor="b">
            <a:noAutofit/>
          </a:bodyPr>
          <a:lstStyle>
            <a:lvl1pPr marL="0" indent="0">
              <a:buNone/>
              <a:defRPr sz="105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97289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827309" y="4755281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de-DE" smtClean="0"/>
              <a:t>Seite </a:t>
            </a:r>
            <a:fld id="{63F9D108-1251-E94B-AFE1-EA6AC8D17419}" type="slidenum">
              <a:rPr lang="de-DE" smtClean="0"/>
              <a:pPr/>
              <a:t>‹Nr.›</a:t>
            </a:fld>
            <a:r>
              <a:rPr lang="de-DE" smtClean="0"/>
              <a:t> / x</a:t>
            </a:r>
            <a:endParaRPr lang="de-DE" dirty="0"/>
          </a:p>
        </p:txBody>
      </p:sp>
      <p:sp>
        <p:nvSpPr>
          <p:cNvPr id="13" name="Inhaltsplatzhalter 10"/>
          <p:cNvSpPr>
            <a:spLocks noGrp="1"/>
          </p:cNvSpPr>
          <p:nvPr>
            <p:ph sz="quarter" idx="13"/>
          </p:nvPr>
        </p:nvSpPr>
        <p:spPr>
          <a:xfrm>
            <a:off x="457200" y="4755281"/>
            <a:ext cx="6370109" cy="273844"/>
          </a:xfrm>
        </p:spPr>
        <p:txBody>
          <a:bodyPr anchor="b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1" y="278549"/>
            <a:ext cx="6096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457199" y="1284287"/>
            <a:ext cx="8440057" cy="3396569"/>
          </a:xfrm>
        </p:spPr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1975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60690"/>
            <a:ext cx="3975517" cy="2944089"/>
          </a:xfrm>
        </p:spPr>
        <p:txBody>
          <a:bodyPr>
            <a:normAutofit/>
          </a:bodyPr>
          <a:lstStyle>
            <a:lvl1pPr marL="342900" indent="-342900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buFont typeface="Courier New"/>
              <a:buChar char="o"/>
              <a:defRPr sz="1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824416" y="4755281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de-DE" smtClean="0"/>
              <a:t>Seite </a:t>
            </a:r>
            <a:fld id="{63F9D108-1251-E94B-AFE1-EA6AC8D17419}" type="slidenum">
              <a:rPr lang="de-DE" smtClean="0"/>
              <a:pPr/>
              <a:t>‹Nr.›</a:t>
            </a:fld>
            <a:r>
              <a:rPr lang="de-DE" smtClean="0"/>
              <a:t> / x</a:t>
            </a:r>
            <a:endParaRPr lang="de-DE" dirty="0"/>
          </a:p>
        </p:txBody>
      </p:sp>
      <p:sp>
        <p:nvSpPr>
          <p:cNvPr id="13" name="Inhaltsplatzhalter 10"/>
          <p:cNvSpPr>
            <a:spLocks noGrp="1"/>
          </p:cNvSpPr>
          <p:nvPr>
            <p:ph sz="quarter" idx="13"/>
          </p:nvPr>
        </p:nvSpPr>
        <p:spPr>
          <a:xfrm>
            <a:off x="457200" y="4755281"/>
            <a:ext cx="6367216" cy="273844"/>
          </a:xfrm>
        </p:spPr>
        <p:txBody>
          <a:bodyPr anchor="b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4"/>
          </p:nvPr>
        </p:nvSpPr>
        <p:spPr>
          <a:xfrm>
            <a:off x="4807382" y="1660691"/>
            <a:ext cx="4069681" cy="290860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1" y="278549"/>
            <a:ext cx="6096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2391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01D1879-63C2-3C4D-84EB-0A335EE61910}" type="datetime1">
              <a:rPr lang="de-AT" smtClean="0"/>
              <a:pPr/>
              <a:t>06.04.2021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" name="Rechteck 1"/>
          <p:cNvSpPr/>
          <p:nvPr userDrawn="1"/>
        </p:nvSpPr>
        <p:spPr>
          <a:xfrm>
            <a:off x="6089650" y="183573"/>
            <a:ext cx="2948745" cy="11562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7" name="Grafik 6" descr="\\healthsys.at\Users\SR\Home\srpichth\Desktop\Formulare &amp; Vorlagen\Logos\TZOÖ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99" y="1339850"/>
            <a:ext cx="3879851" cy="15713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0387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01D1879-63C2-3C4D-84EB-0A335EE61910}" type="datetime1">
              <a:rPr lang="de-AT" smtClean="0"/>
              <a:pPr/>
              <a:t>06.04.2021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1033883" y="2207220"/>
            <a:ext cx="7178674" cy="120127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6620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6096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D74ED-05DF-AD4A-9971-DB6D2A37F419}" type="datetime1">
              <a:rPr lang="de-AT" smtClean="0"/>
              <a:t>06.04.2021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9D108-1251-E94B-AFE1-EA6AC8D17419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 descr="\\healthsys.at\Users\SR\Home\srpichth\Desktop\Formulare &amp; Vorlagen\Logos\TZOÖ.JPG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449" y="263842"/>
            <a:ext cx="2228613" cy="9299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367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4" r:id="rId4"/>
    <p:sldLayoutId id="214748365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96333" y="360350"/>
            <a:ext cx="6324599" cy="857250"/>
          </a:xfrm>
        </p:spPr>
        <p:txBody>
          <a:bodyPr>
            <a:noAutofit/>
          </a:bodyPr>
          <a:lstStyle/>
          <a:p>
            <a:r>
              <a:rPr lang="de-AT" sz="2800" dirty="0" smtClean="0"/>
              <a:t>Erstdiagnose Tumorerkrankung</a:t>
            </a:r>
            <a:endParaRPr lang="de-AT" sz="28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99" y="1141840"/>
            <a:ext cx="6734334" cy="392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9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96333" y="360350"/>
            <a:ext cx="6324599" cy="857250"/>
          </a:xfrm>
        </p:spPr>
        <p:txBody>
          <a:bodyPr>
            <a:noAutofit/>
          </a:bodyPr>
          <a:lstStyle/>
          <a:p>
            <a:r>
              <a:rPr lang="de-AT" sz="2800" dirty="0" smtClean="0"/>
              <a:t>Tumordiagnosen in Zeiten der Pandemie</a:t>
            </a:r>
            <a:endParaRPr lang="de-AT" sz="28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69" y="2226733"/>
            <a:ext cx="8973251" cy="2015613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296333" y="1537500"/>
            <a:ext cx="4698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Erstdiagnosen über ein Screeningverfahren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7809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96333" y="360350"/>
            <a:ext cx="6324599" cy="857250"/>
          </a:xfrm>
        </p:spPr>
        <p:txBody>
          <a:bodyPr>
            <a:noAutofit/>
          </a:bodyPr>
          <a:lstStyle/>
          <a:p>
            <a:r>
              <a:rPr lang="de-AT" sz="2800" dirty="0" smtClean="0"/>
              <a:t>Erstdiagnosen Mammakarzinom</a:t>
            </a:r>
            <a:endParaRPr lang="de-AT" sz="28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599" y="1217600"/>
            <a:ext cx="7033870" cy="368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5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96333" y="360350"/>
            <a:ext cx="6324599" cy="857250"/>
          </a:xfrm>
        </p:spPr>
        <p:txBody>
          <a:bodyPr>
            <a:noAutofit/>
          </a:bodyPr>
          <a:lstStyle/>
          <a:p>
            <a:r>
              <a:rPr lang="de-AT" sz="2800" dirty="0" smtClean="0"/>
              <a:t>Erstdiagnosen Gynäkologische Tumore</a:t>
            </a:r>
            <a:endParaRPr lang="de-AT" sz="28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59" y="1217600"/>
            <a:ext cx="7347041" cy="39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97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96333" y="360350"/>
            <a:ext cx="6324599" cy="857250"/>
          </a:xfrm>
        </p:spPr>
        <p:txBody>
          <a:bodyPr>
            <a:noAutofit/>
          </a:bodyPr>
          <a:lstStyle/>
          <a:p>
            <a:r>
              <a:rPr lang="de-AT" sz="2800" dirty="0" smtClean="0"/>
              <a:t>Erstdiagnosen Prostatakrebs</a:t>
            </a:r>
            <a:endParaRPr lang="de-AT" sz="28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333" y="1329267"/>
            <a:ext cx="6801680" cy="356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26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96333" y="360350"/>
            <a:ext cx="6324599" cy="857250"/>
          </a:xfrm>
        </p:spPr>
        <p:txBody>
          <a:bodyPr>
            <a:noAutofit/>
          </a:bodyPr>
          <a:lstStyle/>
          <a:p>
            <a:r>
              <a:rPr lang="de-AT" sz="2800" dirty="0" smtClean="0"/>
              <a:t>Erstdiagnosen Lungenkrebs</a:t>
            </a:r>
            <a:endParaRPr lang="de-AT" sz="28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234" y="1137760"/>
            <a:ext cx="7056732" cy="368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13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_ordensklinikum_praesentation">
  <a:themeElements>
    <a:clrScheme name="ordensklinikum linz">
      <a:dk1>
        <a:srgbClr val="484848"/>
      </a:dk1>
      <a:lt1>
        <a:srgbClr val="FFFFFF"/>
      </a:lt1>
      <a:dk2>
        <a:srgbClr val="484848"/>
      </a:dk2>
      <a:lt2>
        <a:srgbClr val="DCDEE0"/>
      </a:lt2>
      <a:accent1>
        <a:srgbClr val="FAB900"/>
      </a:accent1>
      <a:accent2>
        <a:srgbClr val="00AFD2"/>
      </a:accent2>
      <a:accent3>
        <a:srgbClr val="E6414B"/>
      </a:accent3>
      <a:accent4>
        <a:srgbClr val="006B61"/>
      </a:accent4>
      <a:accent5>
        <a:srgbClr val="87AA32"/>
      </a:accent5>
      <a:accent6>
        <a:srgbClr val="A56EAA"/>
      </a:accent6>
      <a:hlink>
        <a:srgbClr val="0087A5"/>
      </a:hlink>
      <a:folHlink>
        <a:srgbClr val="D73287"/>
      </a:folHlink>
    </a:clrScheme>
    <a:fontScheme name="Ordensklinikum Lin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orlage_ordensklinikum_praesentation.potm" id="{7095FF93-FC14-4FEB-87ED-5ED60DA06C4E}" vid="{10330B4A-5895-4F68-BAC1-04C1B9DB666C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vorlage_ordensklinikum_praesentation</Template>
  <TotalTime>0</TotalTime>
  <Words>20</Words>
  <Application>Microsoft Office PowerPoint</Application>
  <PresentationFormat>Bildschirmpräsentation (16:9)</PresentationFormat>
  <Paragraphs>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vorlage_ordensklinikum_praesentation</vt:lpstr>
      <vt:lpstr>Erstdiagnose Tumorerkrankung</vt:lpstr>
      <vt:lpstr>Tumordiagnosen in Zeiten der Pandemie</vt:lpstr>
      <vt:lpstr>Erstdiagnosen Mammakarzinom</vt:lpstr>
      <vt:lpstr>Erstdiagnosen Gynäkologische Tumore</vt:lpstr>
      <vt:lpstr>Erstdiagnosen Prostatakrebs</vt:lpstr>
      <vt:lpstr>Erstdiagnosen Lungenkrebs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Lauß Magdalena</dc:creator>
  <cp:lastModifiedBy>Weltermann, Ansgar</cp:lastModifiedBy>
  <cp:revision>92</cp:revision>
  <cp:lastPrinted>2016-11-25T15:53:32Z</cp:lastPrinted>
  <dcterms:created xsi:type="dcterms:W3CDTF">2019-08-22T12:47:09Z</dcterms:created>
  <dcterms:modified xsi:type="dcterms:W3CDTF">2021-04-06T06:21:18Z</dcterms:modified>
</cp:coreProperties>
</file>